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07" r:id="rId2"/>
  </p:sldMasterIdLst>
  <p:notesMasterIdLst>
    <p:notesMasterId r:id="rId24"/>
  </p:notesMasterIdLst>
  <p:handoutMasterIdLst>
    <p:handoutMasterId r:id="rId25"/>
  </p:handoutMasterIdLst>
  <p:sldIdLst>
    <p:sldId id="257" r:id="rId3"/>
    <p:sldId id="269" r:id="rId4"/>
    <p:sldId id="263" r:id="rId5"/>
    <p:sldId id="261" r:id="rId6"/>
    <p:sldId id="259" r:id="rId7"/>
    <p:sldId id="262" r:id="rId8"/>
    <p:sldId id="264" r:id="rId9"/>
    <p:sldId id="260" r:id="rId10"/>
    <p:sldId id="270" r:id="rId11"/>
    <p:sldId id="266" r:id="rId12"/>
    <p:sldId id="265" r:id="rId13"/>
    <p:sldId id="267" r:id="rId14"/>
    <p:sldId id="268" r:id="rId15"/>
    <p:sldId id="279" r:id="rId16"/>
    <p:sldId id="271" r:id="rId17"/>
    <p:sldId id="272" r:id="rId18"/>
    <p:sldId id="274" r:id="rId19"/>
    <p:sldId id="276" r:id="rId20"/>
    <p:sldId id="277" r:id="rId21"/>
    <p:sldId id="278" r:id="rId22"/>
    <p:sldId id="280" r:id="rId23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2E80A0"/>
    <a:srgbClr val="FF1D1D"/>
    <a:srgbClr val="AA72D4"/>
    <a:srgbClr val="F2F2F2"/>
    <a:srgbClr val="297975"/>
    <a:srgbClr val="2E8086"/>
    <a:srgbClr val="30858C"/>
    <a:srgbClr val="266B70"/>
    <a:srgbClr val="5ABE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4" autoAdjust="0"/>
    <p:restoredTop sz="97008" autoAdjust="0"/>
  </p:normalViewPr>
  <p:slideViewPr>
    <p:cSldViewPr snapToGrid="0">
      <p:cViewPr>
        <p:scale>
          <a:sx n="100" d="100"/>
          <a:sy n="100" d="100"/>
        </p:scale>
        <p:origin x="600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image" Target="../media/image10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image" Target="../media/image18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image" Target="../media/image10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image" Target="../media/image18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2C86A2-B55C-4678-AF51-E1EE964B7D1B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C3533A-9A11-4C39-99C1-0BE0CA1E3FC5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STEEL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A74FB5-D1F0-4FAB-A99E-4A43A7176EBC}" type="parTrans" cxnId="{3E909371-3B1D-490D-AB1A-DCCE53C2E799}">
      <dgm:prSet/>
      <dgm:spPr/>
      <dgm:t>
        <a:bodyPr/>
        <a:lstStyle/>
        <a:p>
          <a:endParaRPr lang="en-US"/>
        </a:p>
      </dgm:t>
    </dgm:pt>
    <dgm:pt modelId="{9F278681-F381-4DC5-B913-6BF590E6831C}" type="sibTrans" cxnId="{3E909371-3B1D-490D-AB1A-DCCE53C2E799}">
      <dgm:prSet/>
      <dgm:spPr/>
      <dgm:t>
        <a:bodyPr/>
        <a:lstStyle/>
        <a:p>
          <a:endParaRPr lang="en-US"/>
        </a:p>
      </dgm:t>
    </dgm:pt>
    <dgm:pt modelId="{2EBC1013-351F-4139-8E40-6E647BE22327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ELECTRICITY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265307-0341-4906-9953-881AFB09F373}" type="parTrans" cxnId="{F3D40914-C9F9-4673-9370-4066658873C0}">
      <dgm:prSet/>
      <dgm:spPr/>
      <dgm:t>
        <a:bodyPr/>
        <a:lstStyle/>
        <a:p>
          <a:endParaRPr lang="en-US"/>
        </a:p>
      </dgm:t>
    </dgm:pt>
    <dgm:pt modelId="{9F7FE7DE-C7E0-4819-8BCB-F5B8D7F49C23}" type="sibTrans" cxnId="{F3D40914-C9F9-4673-9370-4066658873C0}">
      <dgm:prSet/>
      <dgm:spPr/>
      <dgm:t>
        <a:bodyPr/>
        <a:lstStyle/>
        <a:p>
          <a:endParaRPr lang="en-US"/>
        </a:p>
      </dgm:t>
    </dgm:pt>
    <dgm:pt modelId="{934EB02D-5C4E-4DE0-853A-9B132C451667}" type="pres">
      <dgm:prSet presAssocID="{CF2C86A2-B55C-4678-AF51-E1EE964B7D1B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7A31E23B-8374-4136-8D76-50C0F74E5030}" type="pres">
      <dgm:prSet presAssocID="{DCC3533A-9A11-4C39-99C1-0BE0CA1E3FC5}" presName="composite" presStyleCnt="0"/>
      <dgm:spPr/>
    </dgm:pt>
    <dgm:pt modelId="{E17DE58A-3E65-4414-94CF-394349F490C2}" type="pres">
      <dgm:prSet presAssocID="{DCC3533A-9A11-4C39-99C1-0BE0CA1E3FC5}" presName="Accent" presStyleLbl="alignAcc1" presStyleIdx="0" presStyleCnt="2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</dgm:pt>
    <dgm:pt modelId="{672032E5-83E9-4349-A435-AD84D89B3756}" type="pres">
      <dgm:prSet presAssocID="{DCC3533A-9A11-4C39-99C1-0BE0CA1E3FC5}" presName="Image" presStyleLbl="node1" presStyleIdx="0" presStyleCnt="2" custScaleX="130620" custLinFactNeighborX="18267" custLinFactNeighborY="52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  <dgm:t>
        <a:bodyPr/>
        <a:lstStyle/>
        <a:p>
          <a:endParaRPr lang="en-US"/>
        </a:p>
      </dgm:t>
    </dgm:pt>
    <dgm:pt modelId="{75D92188-83C9-4455-B642-09C7346CEB25}" type="pres">
      <dgm:prSet presAssocID="{DCC3533A-9A11-4C39-99C1-0BE0CA1E3FC5}" presName="Child" presStyleLbl="revTx" presStyleIdx="0" presStyleCnt="2" custScaleX="132116" custScaleY="87013" custLinFactNeighborX="18691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A10B8B-B637-405F-8037-F0C1CD3BD625}" type="pres">
      <dgm:prSet presAssocID="{DCC3533A-9A11-4C39-99C1-0BE0CA1E3FC5}" presName="Parent" presStyleLbl="alignNode1" presStyleIdx="0" presStyleCnt="2" custScaleX="131186" custLinFactNeighborX="156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BAE177-CF4A-4B01-9913-0A87715DE09A}" type="pres">
      <dgm:prSet presAssocID="{9F278681-F381-4DC5-B913-6BF590E6831C}" presName="sibTrans" presStyleCnt="0"/>
      <dgm:spPr/>
    </dgm:pt>
    <dgm:pt modelId="{ADEC69E6-C22F-4DB7-9C9E-272B3F9BA7CB}" type="pres">
      <dgm:prSet presAssocID="{2EBC1013-351F-4139-8E40-6E647BE22327}" presName="composite" presStyleCnt="0"/>
      <dgm:spPr/>
    </dgm:pt>
    <dgm:pt modelId="{C109352F-75C1-40DA-AB01-C6F999DFCA99}" type="pres">
      <dgm:prSet presAssocID="{2EBC1013-351F-4139-8E40-6E647BE22327}" presName="Accent" presStyleLbl="alignAcc1" presStyleIdx="1" presStyleCnt="2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</dgm:pt>
    <dgm:pt modelId="{CBFFAEA8-9B9F-495F-A80E-389453985AE7}" type="pres">
      <dgm:prSet presAssocID="{2EBC1013-351F-4139-8E40-6E647BE22327}" presName="Image" presStyleLbl="node1" presStyleIdx="1" presStyleCnt="2" custScaleX="131545" custLinFactNeighborX="16929" custLinFactNeighborY="522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/>
        </a:p>
      </dgm:t>
    </dgm:pt>
    <dgm:pt modelId="{FCB9A9D1-8404-48B8-9800-BF46924954A7}" type="pres">
      <dgm:prSet presAssocID="{2EBC1013-351F-4139-8E40-6E647BE22327}" presName="Child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21659A-917D-4EA0-97BD-89955A866D36}" type="pres">
      <dgm:prSet presAssocID="{2EBC1013-351F-4139-8E40-6E647BE22327}" presName="Parent" presStyleLbl="alignNode1" presStyleIdx="1" presStyleCnt="2" custScaleX="131186" custLinFactNeighborX="156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584668-EA30-4153-B387-740BEDED0DB8}" type="presOf" srcId="{DCC3533A-9A11-4C39-99C1-0BE0CA1E3FC5}" destId="{D1A10B8B-B637-405F-8037-F0C1CD3BD625}" srcOrd="0" destOrd="0" presId="urn:microsoft.com/office/officeart/2008/layout/TitlePictureLineup"/>
    <dgm:cxn modelId="{30A83FAE-9F08-440E-9DA4-FF361DC7A9F4}" type="presOf" srcId="{CF2C86A2-B55C-4678-AF51-E1EE964B7D1B}" destId="{934EB02D-5C4E-4DE0-853A-9B132C451667}" srcOrd="0" destOrd="0" presId="urn:microsoft.com/office/officeart/2008/layout/TitlePictureLineup"/>
    <dgm:cxn modelId="{3E909371-3B1D-490D-AB1A-DCCE53C2E799}" srcId="{CF2C86A2-B55C-4678-AF51-E1EE964B7D1B}" destId="{DCC3533A-9A11-4C39-99C1-0BE0CA1E3FC5}" srcOrd="0" destOrd="0" parTransId="{E9A74FB5-D1F0-4FAB-A99E-4A43A7176EBC}" sibTransId="{9F278681-F381-4DC5-B913-6BF590E6831C}"/>
    <dgm:cxn modelId="{F3D40914-C9F9-4673-9370-4066658873C0}" srcId="{CF2C86A2-B55C-4678-AF51-E1EE964B7D1B}" destId="{2EBC1013-351F-4139-8E40-6E647BE22327}" srcOrd="1" destOrd="0" parTransId="{39265307-0341-4906-9953-881AFB09F373}" sibTransId="{9F7FE7DE-C7E0-4819-8BCB-F5B8D7F49C23}"/>
    <dgm:cxn modelId="{A4F96DDE-C4C6-4EF6-869F-CDE43B2A0B34}" type="presOf" srcId="{2EBC1013-351F-4139-8E40-6E647BE22327}" destId="{5821659A-917D-4EA0-97BD-89955A866D36}" srcOrd="0" destOrd="0" presId="urn:microsoft.com/office/officeart/2008/layout/TitlePictureLineup"/>
    <dgm:cxn modelId="{605BA273-6C37-4730-B8D1-D7F6BE013766}" type="presParOf" srcId="{934EB02D-5C4E-4DE0-853A-9B132C451667}" destId="{7A31E23B-8374-4136-8D76-50C0F74E5030}" srcOrd="0" destOrd="0" presId="urn:microsoft.com/office/officeart/2008/layout/TitlePictureLineup"/>
    <dgm:cxn modelId="{91CFDA15-7963-46A4-B438-FF6B42263A56}" type="presParOf" srcId="{7A31E23B-8374-4136-8D76-50C0F74E5030}" destId="{E17DE58A-3E65-4414-94CF-394349F490C2}" srcOrd="0" destOrd="0" presId="urn:microsoft.com/office/officeart/2008/layout/TitlePictureLineup"/>
    <dgm:cxn modelId="{F215EEB9-F382-49A7-96C0-FC9E0E46FEEB}" type="presParOf" srcId="{7A31E23B-8374-4136-8D76-50C0F74E5030}" destId="{672032E5-83E9-4349-A435-AD84D89B3756}" srcOrd="1" destOrd="0" presId="urn:microsoft.com/office/officeart/2008/layout/TitlePictureLineup"/>
    <dgm:cxn modelId="{A5E8E367-D3EA-4F30-AAFD-785B297C3C61}" type="presParOf" srcId="{7A31E23B-8374-4136-8D76-50C0F74E5030}" destId="{75D92188-83C9-4455-B642-09C7346CEB25}" srcOrd="2" destOrd="0" presId="urn:microsoft.com/office/officeart/2008/layout/TitlePictureLineup"/>
    <dgm:cxn modelId="{1DBDD910-6CFE-4815-8A5A-643DFAE86214}" type="presParOf" srcId="{7A31E23B-8374-4136-8D76-50C0F74E5030}" destId="{D1A10B8B-B637-405F-8037-F0C1CD3BD625}" srcOrd="3" destOrd="0" presId="urn:microsoft.com/office/officeart/2008/layout/TitlePictureLineup"/>
    <dgm:cxn modelId="{AA449459-7424-49D0-A400-6EE070EADA0A}" type="presParOf" srcId="{934EB02D-5C4E-4DE0-853A-9B132C451667}" destId="{E3BAE177-CF4A-4B01-9913-0A87715DE09A}" srcOrd="1" destOrd="0" presId="urn:microsoft.com/office/officeart/2008/layout/TitlePictureLineup"/>
    <dgm:cxn modelId="{22EC0911-06D0-41BD-9396-8781399142BB}" type="presParOf" srcId="{934EB02D-5C4E-4DE0-853A-9B132C451667}" destId="{ADEC69E6-C22F-4DB7-9C9E-272B3F9BA7CB}" srcOrd="2" destOrd="0" presId="urn:microsoft.com/office/officeart/2008/layout/TitlePictureLineup"/>
    <dgm:cxn modelId="{F0B08801-BDCF-447D-984A-7306C2AC9FB9}" type="presParOf" srcId="{ADEC69E6-C22F-4DB7-9C9E-272B3F9BA7CB}" destId="{C109352F-75C1-40DA-AB01-C6F999DFCA99}" srcOrd="0" destOrd="0" presId="urn:microsoft.com/office/officeart/2008/layout/TitlePictureLineup"/>
    <dgm:cxn modelId="{E734AC50-A7C8-4DD2-8B87-BE881B10293F}" type="presParOf" srcId="{ADEC69E6-C22F-4DB7-9C9E-272B3F9BA7CB}" destId="{CBFFAEA8-9B9F-495F-A80E-389453985AE7}" srcOrd="1" destOrd="0" presId="urn:microsoft.com/office/officeart/2008/layout/TitlePictureLineup"/>
    <dgm:cxn modelId="{5D3963F7-A800-4580-BFB1-4589D798D22F}" type="presParOf" srcId="{ADEC69E6-C22F-4DB7-9C9E-272B3F9BA7CB}" destId="{FCB9A9D1-8404-48B8-9800-BF46924954A7}" srcOrd="2" destOrd="0" presId="urn:microsoft.com/office/officeart/2008/layout/TitlePictureLineup"/>
    <dgm:cxn modelId="{B4C5CC00-9736-4AD3-8D63-4E1DEDE58591}" type="presParOf" srcId="{ADEC69E6-C22F-4DB7-9C9E-272B3F9BA7CB}" destId="{5821659A-917D-4EA0-97BD-89955A866D36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F70020-CD75-439A-BE84-B61CE3061C4A}" type="doc">
      <dgm:prSet loTypeId="urn:microsoft.com/office/officeart/2008/layout/LinedList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8538CC3-32F2-4AA2-AE1B-EA7B3FDED84E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As the Bessemer Process allowed, </a:t>
          </a:r>
          <a:r>
            <a:rPr lang="en-US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the price of steel drastically dropped</a:t>
          </a:r>
          <a:r>
            <a:rPr lang="en-US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due to greatly increased manufacturing since the first industrial revolution, leading soon to steel replacing iron in many applications of construction. 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sha" pitchFamily="34" charset="-79"/>
            <a:cs typeface="Gisha" pitchFamily="34" charset="-79"/>
          </a:endParaRPr>
        </a:p>
      </dgm:t>
    </dgm:pt>
    <dgm:pt modelId="{FA238E9D-C933-4F48-BF15-136012FA083D}" type="parTrans" cxnId="{8AC71B26-FAA8-43BF-BA45-DE0DAD24E6B5}">
      <dgm:prSet/>
      <dgm:spPr/>
      <dgm:t>
        <a:bodyPr/>
        <a:lstStyle/>
        <a:p>
          <a:endParaRPr lang="en-US"/>
        </a:p>
      </dgm:t>
    </dgm:pt>
    <dgm:pt modelId="{2736D8DE-5380-4EB3-BF2F-B1653EDBC2A8}" type="sibTrans" cxnId="{8AC71B26-FAA8-43BF-BA45-DE0DAD24E6B5}">
      <dgm:prSet/>
      <dgm:spPr/>
      <dgm:t>
        <a:bodyPr/>
        <a:lstStyle/>
        <a:p>
          <a:endParaRPr lang="en-US"/>
        </a:p>
      </dgm:t>
    </dgm:pt>
    <dgm:pt modelId="{169DB6DE-144B-4AE3-AFDA-D5CFD99011C9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More light and durable than </a:t>
          </a:r>
          <a:r>
            <a:rPr lang="en-US" dirty="0" smtClean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iron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, </a:t>
          </a:r>
          <a:r>
            <a:rPr lang="en-US" dirty="0" smtClean="0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steel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was a now relatively inexpensive material for usage of the infrastructure of buildings and other constructs, such as bridges and railroad tracks. 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sha" pitchFamily="34" charset="-79"/>
            <a:cs typeface="Gisha" pitchFamily="34" charset="-79"/>
          </a:endParaRPr>
        </a:p>
      </dgm:t>
    </dgm:pt>
    <dgm:pt modelId="{DE3AFB56-F071-4FDC-B4DA-579552A7F8ED}" type="parTrans" cxnId="{65D84DE0-44B0-4B74-BD6B-783E571FCA1D}">
      <dgm:prSet/>
      <dgm:spPr/>
      <dgm:t>
        <a:bodyPr/>
        <a:lstStyle/>
        <a:p>
          <a:endParaRPr lang="en-US"/>
        </a:p>
      </dgm:t>
    </dgm:pt>
    <dgm:pt modelId="{9A1B28CD-46C7-41E9-9FDF-C1E2B3384D91}" type="sibTrans" cxnId="{65D84DE0-44B0-4B74-BD6B-783E571FCA1D}">
      <dgm:prSet/>
      <dgm:spPr/>
      <dgm:t>
        <a:bodyPr/>
        <a:lstStyle/>
        <a:p>
          <a:endParaRPr lang="en-US"/>
        </a:p>
      </dgm:t>
    </dgm:pt>
    <dgm:pt modelId="{49D4B414-FD14-4A45-B2E8-4A9C389BC063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Steel was also used in parts for various </a:t>
          </a:r>
          <a:r>
            <a:rPr lang="en-US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machines, firearms, and inventions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created and developed.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sha" pitchFamily="34" charset="-79"/>
            <a:cs typeface="Gisha" pitchFamily="34" charset="-79"/>
          </a:endParaRPr>
        </a:p>
      </dgm:t>
    </dgm:pt>
    <dgm:pt modelId="{670BFDD1-BB9E-4EDD-980F-00CF90FAFD3D}" type="parTrans" cxnId="{235D963F-0FD8-4ABE-9ABE-2E77EFD0BBCC}">
      <dgm:prSet/>
      <dgm:spPr/>
      <dgm:t>
        <a:bodyPr/>
        <a:lstStyle/>
        <a:p>
          <a:endParaRPr lang="en-US"/>
        </a:p>
      </dgm:t>
    </dgm:pt>
    <dgm:pt modelId="{68EAB129-3472-4AE2-BEDE-2F528C22EE09}" type="sibTrans" cxnId="{235D963F-0FD8-4ABE-9ABE-2E77EFD0BBCC}">
      <dgm:prSet/>
      <dgm:spPr/>
      <dgm:t>
        <a:bodyPr/>
        <a:lstStyle/>
        <a:p>
          <a:endParaRPr lang="en-US"/>
        </a:p>
      </dgm:t>
    </dgm:pt>
    <dgm:pt modelId="{B454223C-05F2-40D1-A0C0-F2E604A16D34}">
      <dgm:prSet phldrT="[Text]"/>
      <dgm:spPr/>
      <dgm:t>
        <a:bodyPr/>
        <a:lstStyle/>
        <a:p>
          <a:endParaRPr lang="en-US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1B1CAA-129C-4002-A4B6-0C0F2E7729E2}" type="sibTrans" cxnId="{E76EC548-FE64-471F-A2D0-28099A4CF1B0}">
      <dgm:prSet/>
      <dgm:spPr/>
      <dgm:t>
        <a:bodyPr/>
        <a:lstStyle/>
        <a:p>
          <a:endParaRPr lang="en-US"/>
        </a:p>
      </dgm:t>
    </dgm:pt>
    <dgm:pt modelId="{5E75C891-85B3-4DCE-BE54-1FA3A0FB020E}" type="parTrans" cxnId="{E76EC548-FE64-471F-A2D0-28099A4CF1B0}">
      <dgm:prSet/>
      <dgm:spPr/>
      <dgm:t>
        <a:bodyPr/>
        <a:lstStyle/>
        <a:p>
          <a:endParaRPr lang="en-US"/>
        </a:p>
      </dgm:t>
    </dgm:pt>
    <dgm:pt modelId="{F14EF73D-641F-413E-9FA1-1EC6995CF780}" type="pres">
      <dgm:prSet presAssocID="{E3F70020-CD75-439A-BE84-B61CE3061C4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0CB1672-1AC7-43EA-AB54-1A2451836304}" type="pres">
      <dgm:prSet presAssocID="{B454223C-05F2-40D1-A0C0-F2E604A16D34}" presName="thickLine" presStyleLbl="alignNode1" presStyleIdx="0" presStyleCnt="1"/>
      <dgm:spPr/>
    </dgm:pt>
    <dgm:pt modelId="{1B1048EF-D2F4-4BFB-8292-BFD4AACEB088}" type="pres">
      <dgm:prSet presAssocID="{B454223C-05F2-40D1-A0C0-F2E604A16D34}" presName="horz1" presStyleCnt="0"/>
      <dgm:spPr/>
    </dgm:pt>
    <dgm:pt modelId="{ACABA24C-042C-40CE-9F56-97280E5B4602}" type="pres">
      <dgm:prSet presAssocID="{B454223C-05F2-40D1-A0C0-F2E604A16D34}" presName="tx1" presStyleLbl="revTx" presStyleIdx="0" presStyleCnt="4"/>
      <dgm:spPr/>
      <dgm:t>
        <a:bodyPr/>
        <a:lstStyle/>
        <a:p>
          <a:endParaRPr lang="en-US"/>
        </a:p>
      </dgm:t>
    </dgm:pt>
    <dgm:pt modelId="{DF894200-ABE1-4F61-A75A-B0E1CCFED7E2}" type="pres">
      <dgm:prSet presAssocID="{B454223C-05F2-40D1-A0C0-F2E604A16D34}" presName="vert1" presStyleCnt="0"/>
      <dgm:spPr/>
    </dgm:pt>
    <dgm:pt modelId="{5AB19A78-3DB3-44A2-84D5-AD8D9F7A99C5}" type="pres">
      <dgm:prSet presAssocID="{18538CC3-32F2-4AA2-AE1B-EA7B3FDED84E}" presName="vertSpace2a" presStyleCnt="0"/>
      <dgm:spPr/>
    </dgm:pt>
    <dgm:pt modelId="{B7304318-7104-4A44-9903-469438C5A5BD}" type="pres">
      <dgm:prSet presAssocID="{18538CC3-32F2-4AA2-AE1B-EA7B3FDED84E}" presName="horz2" presStyleCnt="0"/>
      <dgm:spPr/>
    </dgm:pt>
    <dgm:pt modelId="{620D4AF2-1E5D-48B4-BB1D-24B58A8D250F}" type="pres">
      <dgm:prSet presAssocID="{18538CC3-32F2-4AA2-AE1B-EA7B3FDED84E}" presName="horzSpace2" presStyleCnt="0"/>
      <dgm:spPr/>
    </dgm:pt>
    <dgm:pt modelId="{D006C816-C903-47F0-A5C9-74640C45E513}" type="pres">
      <dgm:prSet presAssocID="{18538CC3-32F2-4AA2-AE1B-EA7B3FDED84E}" presName="tx2" presStyleLbl="revTx" presStyleIdx="1" presStyleCnt="4"/>
      <dgm:spPr/>
      <dgm:t>
        <a:bodyPr/>
        <a:lstStyle/>
        <a:p>
          <a:endParaRPr lang="en-US"/>
        </a:p>
      </dgm:t>
    </dgm:pt>
    <dgm:pt modelId="{7F3A849A-0A6B-484F-B770-723B389EDFC3}" type="pres">
      <dgm:prSet presAssocID="{18538CC3-32F2-4AA2-AE1B-EA7B3FDED84E}" presName="vert2" presStyleCnt="0"/>
      <dgm:spPr/>
    </dgm:pt>
    <dgm:pt modelId="{6C9CC816-FE9D-44F4-B6EF-78EAF9E7EF6E}" type="pres">
      <dgm:prSet presAssocID="{18538CC3-32F2-4AA2-AE1B-EA7B3FDED84E}" presName="thinLine2b" presStyleLbl="callout" presStyleIdx="0" presStyleCnt="3"/>
      <dgm:spPr/>
    </dgm:pt>
    <dgm:pt modelId="{D8A13503-C683-49A1-AB97-E2BB4C2EDEE3}" type="pres">
      <dgm:prSet presAssocID="{18538CC3-32F2-4AA2-AE1B-EA7B3FDED84E}" presName="vertSpace2b" presStyleCnt="0"/>
      <dgm:spPr/>
    </dgm:pt>
    <dgm:pt modelId="{C90CA31B-BB3C-446A-9AFD-7191DB3D81C0}" type="pres">
      <dgm:prSet presAssocID="{169DB6DE-144B-4AE3-AFDA-D5CFD99011C9}" presName="horz2" presStyleCnt="0"/>
      <dgm:spPr/>
    </dgm:pt>
    <dgm:pt modelId="{8581E003-56D9-4534-A036-60254122440F}" type="pres">
      <dgm:prSet presAssocID="{169DB6DE-144B-4AE3-AFDA-D5CFD99011C9}" presName="horzSpace2" presStyleCnt="0"/>
      <dgm:spPr/>
    </dgm:pt>
    <dgm:pt modelId="{43551646-7178-45DA-B286-93C6064CE0BD}" type="pres">
      <dgm:prSet presAssocID="{169DB6DE-144B-4AE3-AFDA-D5CFD99011C9}" presName="tx2" presStyleLbl="revTx" presStyleIdx="2" presStyleCnt="4"/>
      <dgm:spPr/>
      <dgm:t>
        <a:bodyPr/>
        <a:lstStyle/>
        <a:p>
          <a:endParaRPr lang="en-US"/>
        </a:p>
      </dgm:t>
    </dgm:pt>
    <dgm:pt modelId="{FCB9A9DD-7745-4E71-A4C6-1B7C23B196E5}" type="pres">
      <dgm:prSet presAssocID="{169DB6DE-144B-4AE3-AFDA-D5CFD99011C9}" presName="vert2" presStyleCnt="0"/>
      <dgm:spPr/>
    </dgm:pt>
    <dgm:pt modelId="{ECB2D63E-EB0A-427C-A899-E5EE5F0C8A0D}" type="pres">
      <dgm:prSet presAssocID="{169DB6DE-144B-4AE3-AFDA-D5CFD99011C9}" presName="thinLine2b" presStyleLbl="callout" presStyleIdx="1" presStyleCnt="3"/>
      <dgm:spPr/>
    </dgm:pt>
    <dgm:pt modelId="{E5603603-06ED-4091-9C6A-DE96FA9324F0}" type="pres">
      <dgm:prSet presAssocID="{169DB6DE-144B-4AE3-AFDA-D5CFD99011C9}" presName="vertSpace2b" presStyleCnt="0"/>
      <dgm:spPr/>
    </dgm:pt>
    <dgm:pt modelId="{5E4F9FF6-8D58-40CB-BBEF-E75C45CDC744}" type="pres">
      <dgm:prSet presAssocID="{49D4B414-FD14-4A45-B2E8-4A9C389BC063}" presName="horz2" presStyleCnt="0"/>
      <dgm:spPr/>
    </dgm:pt>
    <dgm:pt modelId="{61C15203-9AFD-4389-A47B-94A13D2323E8}" type="pres">
      <dgm:prSet presAssocID="{49D4B414-FD14-4A45-B2E8-4A9C389BC063}" presName="horzSpace2" presStyleCnt="0"/>
      <dgm:spPr/>
    </dgm:pt>
    <dgm:pt modelId="{CC3E482C-2589-4CDA-93D9-AC89194934D0}" type="pres">
      <dgm:prSet presAssocID="{49D4B414-FD14-4A45-B2E8-4A9C389BC063}" presName="tx2" presStyleLbl="revTx" presStyleIdx="3" presStyleCnt="4"/>
      <dgm:spPr/>
      <dgm:t>
        <a:bodyPr/>
        <a:lstStyle/>
        <a:p>
          <a:endParaRPr lang="en-US"/>
        </a:p>
      </dgm:t>
    </dgm:pt>
    <dgm:pt modelId="{723A24AF-A5CC-40E5-9862-51C2E4BDB361}" type="pres">
      <dgm:prSet presAssocID="{49D4B414-FD14-4A45-B2E8-4A9C389BC063}" presName="vert2" presStyleCnt="0"/>
      <dgm:spPr/>
    </dgm:pt>
    <dgm:pt modelId="{50CCD33D-BAB3-4151-BC56-9EF924EA8423}" type="pres">
      <dgm:prSet presAssocID="{49D4B414-FD14-4A45-B2E8-4A9C389BC063}" presName="thinLine2b" presStyleLbl="callout" presStyleIdx="2" presStyleCnt="3"/>
      <dgm:spPr/>
    </dgm:pt>
    <dgm:pt modelId="{75F300C1-C24E-4CC5-9C33-3275318B774D}" type="pres">
      <dgm:prSet presAssocID="{49D4B414-FD14-4A45-B2E8-4A9C389BC063}" presName="vertSpace2b" presStyleCnt="0"/>
      <dgm:spPr/>
    </dgm:pt>
  </dgm:ptLst>
  <dgm:cxnLst>
    <dgm:cxn modelId="{52F84FA6-A3A6-4BB1-8D66-B03CFE07D080}" type="presOf" srcId="{169DB6DE-144B-4AE3-AFDA-D5CFD99011C9}" destId="{43551646-7178-45DA-B286-93C6064CE0BD}" srcOrd="0" destOrd="0" presId="urn:microsoft.com/office/officeart/2008/layout/LinedList"/>
    <dgm:cxn modelId="{AEEE16E8-426E-424D-8009-9C7C159C4E27}" type="presOf" srcId="{B454223C-05F2-40D1-A0C0-F2E604A16D34}" destId="{ACABA24C-042C-40CE-9F56-97280E5B4602}" srcOrd="0" destOrd="0" presId="urn:microsoft.com/office/officeart/2008/layout/LinedList"/>
    <dgm:cxn modelId="{19E7BDB4-98D8-450F-8825-1A2870185487}" type="presOf" srcId="{49D4B414-FD14-4A45-B2E8-4A9C389BC063}" destId="{CC3E482C-2589-4CDA-93D9-AC89194934D0}" srcOrd="0" destOrd="0" presId="urn:microsoft.com/office/officeart/2008/layout/LinedList"/>
    <dgm:cxn modelId="{8AC71B26-FAA8-43BF-BA45-DE0DAD24E6B5}" srcId="{B454223C-05F2-40D1-A0C0-F2E604A16D34}" destId="{18538CC3-32F2-4AA2-AE1B-EA7B3FDED84E}" srcOrd="0" destOrd="0" parTransId="{FA238E9D-C933-4F48-BF15-136012FA083D}" sibTransId="{2736D8DE-5380-4EB3-BF2F-B1653EDBC2A8}"/>
    <dgm:cxn modelId="{6704377B-9739-4BD7-A691-B40994CC5B44}" type="presOf" srcId="{18538CC3-32F2-4AA2-AE1B-EA7B3FDED84E}" destId="{D006C816-C903-47F0-A5C9-74640C45E513}" srcOrd="0" destOrd="0" presId="urn:microsoft.com/office/officeart/2008/layout/LinedList"/>
    <dgm:cxn modelId="{BE53F6CA-CC3C-4C89-9AD0-781B553FF1D5}" type="presOf" srcId="{E3F70020-CD75-439A-BE84-B61CE3061C4A}" destId="{F14EF73D-641F-413E-9FA1-1EC6995CF780}" srcOrd="0" destOrd="0" presId="urn:microsoft.com/office/officeart/2008/layout/LinedList"/>
    <dgm:cxn modelId="{235D963F-0FD8-4ABE-9ABE-2E77EFD0BBCC}" srcId="{B454223C-05F2-40D1-A0C0-F2E604A16D34}" destId="{49D4B414-FD14-4A45-B2E8-4A9C389BC063}" srcOrd="2" destOrd="0" parTransId="{670BFDD1-BB9E-4EDD-980F-00CF90FAFD3D}" sibTransId="{68EAB129-3472-4AE2-BEDE-2F528C22EE09}"/>
    <dgm:cxn modelId="{E76EC548-FE64-471F-A2D0-28099A4CF1B0}" srcId="{E3F70020-CD75-439A-BE84-B61CE3061C4A}" destId="{B454223C-05F2-40D1-A0C0-F2E604A16D34}" srcOrd="0" destOrd="0" parTransId="{5E75C891-85B3-4DCE-BE54-1FA3A0FB020E}" sibTransId="{121B1CAA-129C-4002-A4B6-0C0F2E7729E2}"/>
    <dgm:cxn modelId="{65D84DE0-44B0-4B74-BD6B-783E571FCA1D}" srcId="{B454223C-05F2-40D1-A0C0-F2E604A16D34}" destId="{169DB6DE-144B-4AE3-AFDA-D5CFD99011C9}" srcOrd="1" destOrd="0" parTransId="{DE3AFB56-F071-4FDC-B4DA-579552A7F8ED}" sibTransId="{9A1B28CD-46C7-41E9-9FDF-C1E2B3384D91}"/>
    <dgm:cxn modelId="{9F22A20F-8F09-4574-8F54-C486F13A92D1}" type="presParOf" srcId="{F14EF73D-641F-413E-9FA1-1EC6995CF780}" destId="{00CB1672-1AC7-43EA-AB54-1A2451836304}" srcOrd="0" destOrd="0" presId="urn:microsoft.com/office/officeart/2008/layout/LinedList"/>
    <dgm:cxn modelId="{537CC241-7211-4EF4-A186-C41901AF8076}" type="presParOf" srcId="{F14EF73D-641F-413E-9FA1-1EC6995CF780}" destId="{1B1048EF-D2F4-4BFB-8292-BFD4AACEB088}" srcOrd="1" destOrd="0" presId="urn:microsoft.com/office/officeart/2008/layout/LinedList"/>
    <dgm:cxn modelId="{9DAC0CDE-BB34-48AE-82C7-B94FB2D73179}" type="presParOf" srcId="{1B1048EF-D2F4-4BFB-8292-BFD4AACEB088}" destId="{ACABA24C-042C-40CE-9F56-97280E5B4602}" srcOrd="0" destOrd="0" presId="urn:microsoft.com/office/officeart/2008/layout/LinedList"/>
    <dgm:cxn modelId="{91F3EF58-0AE6-429C-8078-3C618F02CBD6}" type="presParOf" srcId="{1B1048EF-D2F4-4BFB-8292-BFD4AACEB088}" destId="{DF894200-ABE1-4F61-A75A-B0E1CCFED7E2}" srcOrd="1" destOrd="0" presId="urn:microsoft.com/office/officeart/2008/layout/LinedList"/>
    <dgm:cxn modelId="{4278C93C-BACC-4ACF-B3FA-1597139EB119}" type="presParOf" srcId="{DF894200-ABE1-4F61-A75A-B0E1CCFED7E2}" destId="{5AB19A78-3DB3-44A2-84D5-AD8D9F7A99C5}" srcOrd="0" destOrd="0" presId="urn:microsoft.com/office/officeart/2008/layout/LinedList"/>
    <dgm:cxn modelId="{AB82D247-5988-43C2-A38A-FF7025946E96}" type="presParOf" srcId="{DF894200-ABE1-4F61-A75A-B0E1CCFED7E2}" destId="{B7304318-7104-4A44-9903-469438C5A5BD}" srcOrd="1" destOrd="0" presId="urn:microsoft.com/office/officeart/2008/layout/LinedList"/>
    <dgm:cxn modelId="{14F74DCE-F2D9-4156-85AA-B4E8ED21C555}" type="presParOf" srcId="{B7304318-7104-4A44-9903-469438C5A5BD}" destId="{620D4AF2-1E5D-48B4-BB1D-24B58A8D250F}" srcOrd="0" destOrd="0" presId="urn:microsoft.com/office/officeart/2008/layout/LinedList"/>
    <dgm:cxn modelId="{3E446674-613D-4070-B5A6-F9C8588FA8E0}" type="presParOf" srcId="{B7304318-7104-4A44-9903-469438C5A5BD}" destId="{D006C816-C903-47F0-A5C9-74640C45E513}" srcOrd="1" destOrd="0" presId="urn:microsoft.com/office/officeart/2008/layout/LinedList"/>
    <dgm:cxn modelId="{DB881891-9B4E-434C-ACA8-90171DF8759F}" type="presParOf" srcId="{B7304318-7104-4A44-9903-469438C5A5BD}" destId="{7F3A849A-0A6B-484F-B770-723B389EDFC3}" srcOrd="2" destOrd="0" presId="urn:microsoft.com/office/officeart/2008/layout/LinedList"/>
    <dgm:cxn modelId="{5B36E023-2714-4B71-8D36-158A26CF1487}" type="presParOf" srcId="{DF894200-ABE1-4F61-A75A-B0E1CCFED7E2}" destId="{6C9CC816-FE9D-44F4-B6EF-78EAF9E7EF6E}" srcOrd="2" destOrd="0" presId="urn:microsoft.com/office/officeart/2008/layout/LinedList"/>
    <dgm:cxn modelId="{F253256A-FB26-41A2-BCCE-86B36F893024}" type="presParOf" srcId="{DF894200-ABE1-4F61-A75A-B0E1CCFED7E2}" destId="{D8A13503-C683-49A1-AB97-E2BB4C2EDEE3}" srcOrd="3" destOrd="0" presId="urn:microsoft.com/office/officeart/2008/layout/LinedList"/>
    <dgm:cxn modelId="{96E62A85-C017-4541-B81E-CC86F454C858}" type="presParOf" srcId="{DF894200-ABE1-4F61-A75A-B0E1CCFED7E2}" destId="{C90CA31B-BB3C-446A-9AFD-7191DB3D81C0}" srcOrd="4" destOrd="0" presId="urn:microsoft.com/office/officeart/2008/layout/LinedList"/>
    <dgm:cxn modelId="{9470D47F-DDB2-4873-B7C0-9E3880D7F5C1}" type="presParOf" srcId="{C90CA31B-BB3C-446A-9AFD-7191DB3D81C0}" destId="{8581E003-56D9-4534-A036-60254122440F}" srcOrd="0" destOrd="0" presId="urn:microsoft.com/office/officeart/2008/layout/LinedList"/>
    <dgm:cxn modelId="{FF6DBCF1-06F5-48F4-9DE3-13C207ACA50B}" type="presParOf" srcId="{C90CA31B-BB3C-446A-9AFD-7191DB3D81C0}" destId="{43551646-7178-45DA-B286-93C6064CE0BD}" srcOrd="1" destOrd="0" presId="urn:microsoft.com/office/officeart/2008/layout/LinedList"/>
    <dgm:cxn modelId="{D59CCCB7-03F1-4A2B-B439-E5AE309EC913}" type="presParOf" srcId="{C90CA31B-BB3C-446A-9AFD-7191DB3D81C0}" destId="{FCB9A9DD-7745-4E71-A4C6-1B7C23B196E5}" srcOrd="2" destOrd="0" presId="urn:microsoft.com/office/officeart/2008/layout/LinedList"/>
    <dgm:cxn modelId="{15FB554D-E4AA-4B9E-85D2-734EDE7BB025}" type="presParOf" srcId="{DF894200-ABE1-4F61-A75A-B0E1CCFED7E2}" destId="{ECB2D63E-EB0A-427C-A899-E5EE5F0C8A0D}" srcOrd="5" destOrd="0" presId="urn:microsoft.com/office/officeart/2008/layout/LinedList"/>
    <dgm:cxn modelId="{C0419042-9DE4-4689-9665-185B996ADD14}" type="presParOf" srcId="{DF894200-ABE1-4F61-A75A-B0E1CCFED7E2}" destId="{E5603603-06ED-4091-9C6A-DE96FA9324F0}" srcOrd="6" destOrd="0" presId="urn:microsoft.com/office/officeart/2008/layout/LinedList"/>
    <dgm:cxn modelId="{233B47E0-E3F6-4AEE-94B3-33637CEDE367}" type="presParOf" srcId="{DF894200-ABE1-4F61-A75A-B0E1CCFED7E2}" destId="{5E4F9FF6-8D58-40CB-BBEF-E75C45CDC744}" srcOrd="7" destOrd="0" presId="urn:microsoft.com/office/officeart/2008/layout/LinedList"/>
    <dgm:cxn modelId="{2B9974D5-EB63-4B21-ABD5-5A4E1E28D8A1}" type="presParOf" srcId="{5E4F9FF6-8D58-40CB-BBEF-E75C45CDC744}" destId="{61C15203-9AFD-4389-A47B-94A13D2323E8}" srcOrd="0" destOrd="0" presId="urn:microsoft.com/office/officeart/2008/layout/LinedList"/>
    <dgm:cxn modelId="{A426FE01-8744-474C-97A2-DCAADF46BDF4}" type="presParOf" srcId="{5E4F9FF6-8D58-40CB-BBEF-E75C45CDC744}" destId="{CC3E482C-2589-4CDA-93D9-AC89194934D0}" srcOrd="1" destOrd="0" presId="urn:microsoft.com/office/officeart/2008/layout/LinedList"/>
    <dgm:cxn modelId="{78668004-B1CD-4D9C-B409-3142B003D0D2}" type="presParOf" srcId="{5E4F9FF6-8D58-40CB-BBEF-E75C45CDC744}" destId="{723A24AF-A5CC-40E5-9862-51C2E4BDB361}" srcOrd="2" destOrd="0" presId="urn:microsoft.com/office/officeart/2008/layout/LinedList"/>
    <dgm:cxn modelId="{DD90F60E-659E-45B0-A85D-1A650E90C12A}" type="presParOf" srcId="{DF894200-ABE1-4F61-A75A-B0E1CCFED7E2}" destId="{50CCD33D-BAB3-4151-BC56-9EF924EA8423}" srcOrd="8" destOrd="0" presId="urn:microsoft.com/office/officeart/2008/layout/LinedList"/>
    <dgm:cxn modelId="{469A7363-5193-4FDB-AE8D-EAA18A0AD27A}" type="presParOf" srcId="{DF894200-ABE1-4F61-A75A-B0E1CCFED7E2}" destId="{75F300C1-C24E-4CC5-9C33-3275318B774D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81405B-5963-4C85-9412-C99A5B89EF40}" type="doc">
      <dgm:prSet loTypeId="urn:microsoft.com/office/officeart/2005/8/layout/vList4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96BA7FF-F60A-4F89-98F9-4F62AF528252}">
      <dgm:prSet phldrT="[Text]" custT="1"/>
      <dgm:spPr/>
      <dgm:t>
        <a:bodyPr/>
        <a:lstStyle/>
        <a:p>
          <a:r>
            <a: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  <a:ea typeface="Adobe Gothic Std B" pitchFamily="34" charset="-128"/>
            </a:rPr>
            <a:t>RAILROADS</a:t>
          </a:r>
          <a:endParaRPr lang="en-US" sz="1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itchFamily="34" charset="0"/>
            <a:ea typeface="Adobe Gothic Std B" pitchFamily="34" charset="-128"/>
          </a:endParaRPr>
        </a:p>
      </dgm:t>
    </dgm:pt>
    <dgm:pt modelId="{196229CF-3100-447B-9617-52896E95A490}" type="parTrans" cxnId="{B73D52D8-C157-4D6A-BAD3-E332D992D997}">
      <dgm:prSet/>
      <dgm:spPr/>
      <dgm:t>
        <a:bodyPr/>
        <a:lstStyle/>
        <a:p>
          <a:endParaRPr lang="en-US"/>
        </a:p>
      </dgm:t>
    </dgm:pt>
    <dgm:pt modelId="{8212416D-610B-4607-95B7-9BF388784E8C}" type="sibTrans" cxnId="{B73D52D8-C157-4D6A-BAD3-E332D992D997}">
      <dgm:prSet/>
      <dgm:spPr/>
      <dgm:t>
        <a:bodyPr/>
        <a:lstStyle/>
        <a:p>
          <a:endParaRPr lang="en-US"/>
        </a:p>
      </dgm:t>
    </dgm:pt>
    <dgm:pt modelId="{F2E31D85-0315-401D-B761-212001A19122}">
      <dgm:prSet phldrT="[Text]" custT="1"/>
      <dgm:spPr/>
      <dgm:t>
        <a:bodyPr/>
        <a:lstStyle/>
        <a:p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The construction of </a:t>
          </a:r>
          <a:r>
            <a:rPr lang="en-US" sz="16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railroad systems </a:t>
          </a:r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during the Civil War which made transportation of goods, supplies, and materials more efficient. </a:t>
          </a:r>
          <a:endParaRPr lang="en-U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sha" pitchFamily="34" charset="-79"/>
            <a:cs typeface="Gisha" pitchFamily="34" charset="-79"/>
          </a:endParaRPr>
        </a:p>
      </dgm:t>
    </dgm:pt>
    <dgm:pt modelId="{46766FF9-BB23-4892-85F5-0AD228CB329C}" type="parTrans" cxnId="{D058312A-8579-4C90-A42B-EC2BF789664F}">
      <dgm:prSet/>
      <dgm:spPr/>
      <dgm:t>
        <a:bodyPr/>
        <a:lstStyle/>
        <a:p>
          <a:endParaRPr lang="en-US"/>
        </a:p>
      </dgm:t>
    </dgm:pt>
    <dgm:pt modelId="{6112C105-FB10-4FDF-BBA9-47412C21CE9C}" type="sibTrans" cxnId="{D058312A-8579-4C90-A42B-EC2BF789664F}">
      <dgm:prSet/>
      <dgm:spPr/>
      <dgm:t>
        <a:bodyPr/>
        <a:lstStyle/>
        <a:p>
          <a:endParaRPr lang="en-US"/>
        </a:p>
      </dgm:t>
    </dgm:pt>
    <dgm:pt modelId="{93503A31-682C-47E1-AC6A-8AF9978D35D7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  <a:ea typeface="Adobe Gothic Std B" pitchFamily="34" charset="-128"/>
            </a:rPr>
            <a:t>OTHERS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itchFamily="34" charset="0"/>
            <a:ea typeface="Adobe Gothic Std B" pitchFamily="34" charset="-128"/>
          </a:endParaRPr>
        </a:p>
      </dgm:t>
    </dgm:pt>
    <dgm:pt modelId="{B8F0CCA0-BCCF-4353-99DB-B336423D6CF3}" type="parTrans" cxnId="{17AD211F-86A5-424C-9994-287D3FE21E9E}">
      <dgm:prSet/>
      <dgm:spPr/>
      <dgm:t>
        <a:bodyPr/>
        <a:lstStyle/>
        <a:p>
          <a:endParaRPr lang="en-US"/>
        </a:p>
      </dgm:t>
    </dgm:pt>
    <dgm:pt modelId="{A0290C75-D127-49D8-B91D-DAC403D7FD8D}" type="sibTrans" cxnId="{17AD211F-86A5-424C-9994-287D3FE21E9E}">
      <dgm:prSet/>
      <dgm:spPr/>
      <dgm:t>
        <a:bodyPr/>
        <a:lstStyle/>
        <a:p>
          <a:endParaRPr lang="en-US"/>
        </a:p>
      </dgm:t>
    </dgm:pt>
    <dgm:pt modelId="{E98B8814-A4B9-4D5C-B812-BC17C689BAE9}">
      <dgm:prSet phldrT="[Text]"/>
      <dgm:spPr/>
      <dgm:t>
        <a:bodyPr/>
        <a:lstStyle/>
        <a:p>
          <a:r>
            <a: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This also included many other technological innovations for the two biggest matters of transportation and communication in the development of the airplane, telephone, and the radio. 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sha" pitchFamily="34" charset="-79"/>
            <a:cs typeface="Gisha" pitchFamily="34" charset="-79"/>
          </a:endParaRPr>
        </a:p>
      </dgm:t>
    </dgm:pt>
    <dgm:pt modelId="{E1CAABD3-C24E-4299-894C-94D5345F1E3F}" type="parTrans" cxnId="{F8781F4C-EF21-4BDA-832E-6D338ABE3606}">
      <dgm:prSet/>
      <dgm:spPr/>
      <dgm:t>
        <a:bodyPr/>
        <a:lstStyle/>
        <a:p>
          <a:endParaRPr lang="en-US"/>
        </a:p>
      </dgm:t>
    </dgm:pt>
    <dgm:pt modelId="{E52B088B-F271-468D-8FF7-81913A0DE4FE}" type="sibTrans" cxnId="{F8781F4C-EF21-4BDA-832E-6D338ABE3606}">
      <dgm:prSet/>
      <dgm:spPr/>
      <dgm:t>
        <a:bodyPr/>
        <a:lstStyle/>
        <a:p>
          <a:endParaRPr lang="en-US"/>
        </a:p>
      </dgm:t>
    </dgm:pt>
    <dgm:pt modelId="{49A6B75E-08DC-4853-A4C6-CDCA4A13B817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The steam engine was gradually replaced by the </a:t>
          </a:r>
          <a:r>
            <a:rPr lang="en-US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steam turbine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and the </a:t>
          </a:r>
          <a:r>
            <a:rPr lang="en-US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internal combustion engine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for more efficient power.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sha" pitchFamily="34" charset="-79"/>
            <a:cs typeface="Gisha" pitchFamily="34" charset="-79"/>
          </a:endParaRPr>
        </a:p>
      </dgm:t>
    </dgm:pt>
    <dgm:pt modelId="{4E19A1C1-9E73-456C-9E81-9B6CD218C603}" type="parTrans" cxnId="{63BFACDA-BE8A-4E04-97E4-AA0BF1EEF27F}">
      <dgm:prSet/>
      <dgm:spPr/>
      <dgm:t>
        <a:bodyPr/>
        <a:lstStyle/>
        <a:p>
          <a:endParaRPr lang="en-US"/>
        </a:p>
      </dgm:t>
    </dgm:pt>
    <dgm:pt modelId="{7F19DA0D-EBA1-41DE-9B82-0CD227A61BA6}" type="sibTrans" cxnId="{63BFACDA-BE8A-4E04-97E4-AA0BF1EEF27F}">
      <dgm:prSet/>
      <dgm:spPr/>
      <dgm:t>
        <a:bodyPr/>
        <a:lstStyle/>
        <a:p>
          <a:endParaRPr lang="en-US"/>
        </a:p>
      </dgm:t>
    </dgm:pt>
    <dgm:pt modelId="{B639F025-9682-4FC3-8D3F-6A4BA5978168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Other contributions and important results of the second industrial revolution. These include chemicals contributing to the production </a:t>
          </a:r>
          <a:r>
            <a:rPr lang="en-US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plastics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and improvement of </a:t>
          </a:r>
          <a:r>
            <a:rPr lang="en-US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dyes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and </a:t>
          </a:r>
          <a:r>
            <a:rPr lang="en-US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textiles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.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sha" pitchFamily="34" charset="-79"/>
            <a:cs typeface="Gisha" pitchFamily="34" charset="-79"/>
          </a:endParaRPr>
        </a:p>
      </dgm:t>
    </dgm:pt>
    <dgm:pt modelId="{672C2248-74D0-42A4-A928-AFF6B6B9310C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  <a:ea typeface="Adobe Gothic Std B" pitchFamily="34" charset="-128"/>
            </a:rPr>
            <a:t>CHEMICALS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itchFamily="34" charset="0"/>
            <a:ea typeface="Adobe Gothic Std B" pitchFamily="34" charset="-128"/>
          </a:endParaRPr>
        </a:p>
      </dgm:t>
    </dgm:pt>
    <dgm:pt modelId="{AF189D9E-3007-42CB-9FB9-237C3B1BE4FD}" type="sibTrans" cxnId="{E53F6264-5A17-4249-9A2D-4CD99F0E4B9A}">
      <dgm:prSet/>
      <dgm:spPr/>
      <dgm:t>
        <a:bodyPr/>
        <a:lstStyle/>
        <a:p>
          <a:endParaRPr lang="en-US"/>
        </a:p>
      </dgm:t>
    </dgm:pt>
    <dgm:pt modelId="{75BC44D2-3663-41FF-86D0-E9D11B272AB6}" type="parTrans" cxnId="{E53F6264-5A17-4249-9A2D-4CD99F0E4B9A}">
      <dgm:prSet/>
      <dgm:spPr/>
      <dgm:t>
        <a:bodyPr/>
        <a:lstStyle/>
        <a:p>
          <a:endParaRPr lang="en-US"/>
        </a:p>
      </dgm:t>
    </dgm:pt>
    <dgm:pt modelId="{77A60971-F11B-4549-AD84-A61D37EEC535}" type="sibTrans" cxnId="{C55CD329-2271-42C4-A59C-8C36F0743C64}">
      <dgm:prSet/>
      <dgm:spPr/>
      <dgm:t>
        <a:bodyPr/>
        <a:lstStyle/>
        <a:p>
          <a:endParaRPr lang="en-US"/>
        </a:p>
      </dgm:t>
    </dgm:pt>
    <dgm:pt modelId="{7166BC37-ED20-497B-9367-9CC80AF848C2}" type="parTrans" cxnId="{C55CD329-2271-42C4-A59C-8C36F0743C64}">
      <dgm:prSet/>
      <dgm:spPr/>
      <dgm:t>
        <a:bodyPr/>
        <a:lstStyle/>
        <a:p>
          <a:endParaRPr lang="en-US"/>
        </a:p>
      </dgm:t>
    </dgm:pt>
    <dgm:pt modelId="{42008266-76A5-4957-95A6-C580993422DA}" type="pres">
      <dgm:prSet presAssocID="{8381405B-5963-4C85-9412-C99A5B89EF4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2F0307-33A1-4ACD-A19F-44ECEAF00F03}" type="pres">
      <dgm:prSet presAssocID="{672C2248-74D0-42A4-A928-AFF6B6B9310C}" presName="comp" presStyleCnt="0"/>
      <dgm:spPr/>
      <dgm:t>
        <a:bodyPr/>
        <a:lstStyle/>
        <a:p>
          <a:endParaRPr lang="en-US"/>
        </a:p>
      </dgm:t>
    </dgm:pt>
    <dgm:pt modelId="{931AEC4A-1203-4B68-A471-E624357E4BF5}" type="pres">
      <dgm:prSet presAssocID="{672C2248-74D0-42A4-A928-AFF6B6B9310C}" presName="box" presStyleLbl="node1" presStyleIdx="0" presStyleCnt="3"/>
      <dgm:spPr/>
      <dgm:t>
        <a:bodyPr/>
        <a:lstStyle/>
        <a:p>
          <a:endParaRPr lang="en-US"/>
        </a:p>
      </dgm:t>
    </dgm:pt>
    <dgm:pt modelId="{C0426CCB-E467-4265-B842-748D279DF69A}" type="pres">
      <dgm:prSet presAssocID="{672C2248-74D0-42A4-A928-AFF6B6B9310C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  <dgm:t>
        <a:bodyPr/>
        <a:lstStyle/>
        <a:p>
          <a:endParaRPr lang="en-US"/>
        </a:p>
      </dgm:t>
    </dgm:pt>
    <dgm:pt modelId="{C67CB513-BF1B-42A5-B04D-3AF6060F7ECC}" type="pres">
      <dgm:prSet presAssocID="{672C2248-74D0-42A4-A928-AFF6B6B9310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42984E-1903-4FC1-8F11-9FB68DE6D9A1}" type="pres">
      <dgm:prSet presAssocID="{AF189D9E-3007-42CB-9FB9-237C3B1BE4FD}" presName="spacer" presStyleCnt="0"/>
      <dgm:spPr/>
      <dgm:t>
        <a:bodyPr/>
        <a:lstStyle/>
        <a:p>
          <a:endParaRPr lang="en-US"/>
        </a:p>
      </dgm:t>
    </dgm:pt>
    <dgm:pt modelId="{C1C95027-7FD6-458F-AE0E-B4A2692066A8}" type="pres">
      <dgm:prSet presAssocID="{D96BA7FF-F60A-4F89-98F9-4F62AF528252}" presName="comp" presStyleCnt="0"/>
      <dgm:spPr/>
      <dgm:t>
        <a:bodyPr/>
        <a:lstStyle/>
        <a:p>
          <a:endParaRPr lang="en-US"/>
        </a:p>
      </dgm:t>
    </dgm:pt>
    <dgm:pt modelId="{04543712-C026-4E6E-9091-42C564F5FAFA}" type="pres">
      <dgm:prSet presAssocID="{D96BA7FF-F60A-4F89-98F9-4F62AF528252}" presName="box" presStyleLbl="node1" presStyleIdx="1" presStyleCnt="3"/>
      <dgm:spPr/>
      <dgm:t>
        <a:bodyPr/>
        <a:lstStyle/>
        <a:p>
          <a:endParaRPr lang="en-US"/>
        </a:p>
      </dgm:t>
    </dgm:pt>
    <dgm:pt modelId="{CBC1B7F7-5E2D-406B-A025-B61AFBAD9325}" type="pres">
      <dgm:prSet presAssocID="{D96BA7FF-F60A-4F89-98F9-4F62AF528252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75EC060C-B392-4542-B13C-5584546BD943}" type="pres">
      <dgm:prSet presAssocID="{D96BA7FF-F60A-4F89-98F9-4F62AF52825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B3C97C-6A10-417F-9DEC-C577D06ADCA6}" type="pres">
      <dgm:prSet presAssocID="{8212416D-610B-4607-95B7-9BF388784E8C}" presName="spacer" presStyleCnt="0"/>
      <dgm:spPr/>
      <dgm:t>
        <a:bodyPr/>
        <a:lstStyle/>
        <a:p>
          <a:endParaRPr lang="en-US"/>
        </a:p>
      </dgm:t>
    </dgm:pt>
    <dgm:pt modelId="{E0DA4AFE-FC13-4901-82BA-178EAABE2D95}" type="pres">
      <dgm:prSet presAssocID="{93503A31-682C-47E1-AC6A-8AF9978D35D7}" presName="comp" presStyleCnt="0"/>
      <dgm:spPr/>
      <dgm:t>
        <a:bodyPr/>
        <a:lstStyle/>
        <a:p>
          <a:endParaRPr lang="en-US"/>
        </a:p>
      </dgm:t>
    </dgm:pt>
    <dgm:pt modelId="{5B0AFB7F-B1F4-4D0C-AF7D-3A3B3B914AAE}" type="pres">
      <dgm:prSet presAssocID="{93503A31-682C-47E1-AC6A-8AF9978D35D7}" presName="box" presStyleLbl="node1" presStyleIdx="2" presStyleCnt="3"/>
      <dgm:spPr/>
      <dgm:t>
        <a:bodyPr/>
        <a:lstStyle/>
        <a:p>
          <a:endParaRPr lang="en-US"/>
        </a:p>
      </dgm:t>
    </dgm:pt>
    <dgm:pt modelId="{3BD3FDBB-56B2-4CEE-AB9A-F7153E3D5116}" type="pres">
      <dgm:prSet presAssocID="{93503A31-682C-47E1-AC6A-8AF9978D35D7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2539A87-7070-4E9F-BD6B-046134F5F570}" type="pres">
      <dgm:prSet presAssocID="{93503A31-682C-47E1-AC6A-8AF9978D35D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AD211F-86A5-424C-9994-287D3FE21E9E}" srcId="{8381405B-5963-4C85-9412-C99A5B89EF40}" destId="{93503A31-682C-47E1-AC6A-8AF9978D35D7}" srcOrd="2" destOrd="0" parTransId="{B8F0CCA0-BCCF-4353-99DB-B336423D6CF3}" sibTransId="{A0290C75-D127-49D8-B91D-DAC403D7FD8D}"/>
    <dgm:cxn modelId="{E53F6264-5A17-4249-9A2D-4CD99F0E4B9A}" srcId="{8381405B-5963-4C85-9412-C99A5B89EF40}" destId="{672C2248-74D0-42A4-A928-AFF6B6B9310C}" srcOrd="0" destOrd="0" parTransId="{75BC44D2-3663-41FF-86D0-E9D11B272AB6}" sibTransId="{AF189D9E-3007-42CB-9FB9-237C3B1BE4FD}"/>
    <dgm:cxn modelId="{E36CCF7B-E71C-4F0E-8F07-FE396AB9306A}" type="presOf" srcId="{B639F025-9682-4FC3-8D3F-6A4BA5978168}" destId="{C67CB513-BF1B-42A5-B04D-3AF6060F7ECC}" srcOrd="1" destOrd="1" presId="urn:microsoft.com/office/officeart/2005/8/layout/vList4"/>
    <dgm:cxn modelId="{C55CD329-2271-42C4-A59C-8C36F0743C64}" srcId="{672C2248-74D0-42A4-A928-AFF6B6B9310C}" destId="{B639F025-9682-4FC3-8D3F-6A4BA5978168}" srcOrd="0" destOrd="0" parTransId="{7166BC37-ED20-497B-9367-9CC80AF848C2}" sibTransId="{77A60971-F11B-4549-AD84-A61D37EEC535}"/>
    <dgm:cxn modelId="{52570947-24F6-46D3-A2CD-FE26A73D16F6}" type="presOf" srcId="{49A6B75E-08DC-4853-A4C6-CDCA4A13B817}" destId="{32539A87-7070-4E9F-BD6B-046134F5F570}" srcOrd="1" destOrd="2" presId="urn:microsoft.com/office/officeart/2005/8/layout/vList4"/>
    <dgm:cxn modelId="{CE837FB2-3CB8-4718-B577-3CCF4B828C35}" type="presOf" srcId="{93503A31-682C-47E1-AC6A-8AF9978D35D7}" destId="{32539A87-7070-4E9F-BD6B-046134F5F570}" srcOrd="1" destOrd="0" presId="urn:microsoft.com/office/officeart/2005/8/layout/vList4"/>
    <dgm:cxn modelId="{81259B53-6693-4C3B-97CB-FDD69DC1DD06}" type="presOf" srcId="{D96BA7FF-F60A-4F89-98F9-4F62AF528252}" destId="{75EC060C-B392-4542-B13C-5584546BD943}" srcOrd="1" destOrd="0" presId="urn:microsoft.com/office/officeart/2005/8/layout/vList4"/>
    <dgm:cxn modelId="{D058312A-8579-4C90-A42B-EC2BF789664F}" srcId="{D96BA7FF-F60A-4F89-98F9-4F62AF528252}" destId="{F2E31D85-0315-401D-B761-212001A19122}" srcOrd="0" destOrd="0" parTransId="{46766FF9-BB23-4892-85F5-0AD228CB329C}" sibTransId="{6112C105-FB10-4FDF-BBA9-47412C21CE9C}"/>
    <dgm:cxn modelId="{6556E49B-7961-4161-B77E-A62022C4371A}" type="presOf" srcId="{E98B8814-A4B9-4D5C-B812-BC17C689BAE9}" destId="{32539A87-7070-4E9F-BD6B-046134F5F570}" srcOrd="1" destOrd="1" presId="urn:microsoft.com/office/officeart/2005/8/layout/vList4"/>
    <dgm:cxn modelId="{973B7130-1679-4B65-9DB9-C183F6419708}" type="presOf" srcId="{F2E31D85-0315-401D-B761-212001A19122}" destId="{04543712-C026-4E6E-9091-42C564F5FAFA}" srcOrd="0" destOrd="1" presId="urn:microsoft.com/office/officeart/2005/8/layout/vList4"/>
    <dgm:cxn modelId="{C1AB341D-2779-4EE4-8A78-ACA4594330AF}" type="presOf" srcId="{672C2248-74D0-42A4-A928-AFF6B6B9310C}" destId="{C67CB513-BF1B-42A5-B04D-3AF6060F7ECC}" srcOrd="1" destOrd="0" presId="urn:microsoft.com/office/officeart/2005/8/layout/vList4"/>
    <dgm:cxn modelId="{F8781F4C-EF21-4BDA-832E-6D338ABE3606}" srcId="{93503A31-682C-47E1-AC6A-8AF9978D35D7}" destId="{E98B8814-A4B9-4D5C-B812-BC17C689BAE9}" srcOrd="0" destOrd="0" parTransId="{E1CAABD3-C24E-4299-894C-94D5345F1E3F}" sibTransId="{E52B088B-F271-468D-8FF7-81913A0DE4FE}"/>
    <dgm:cxn modelId="{63BFACDA-BE8A-4E04-97E4-AA0BF1EEF27F}" srcId="{93503A31-682C-47E1-AC6A-8AF9978D35D7}" destId="{49A6B75E-08DC-4853-A4C6-CDCA4A13B817}" srcOrd="1" destOrd="0" parTransId="{4E19A1C1-9E73-456C-9E81-9B6CD218C603}" sibTransId="{7F19DA0D-EBA1-41DE-9B82-0CD227A61BA6}"/>
    <dgm:cxn modelId="{56FBDAB9-D310-4F46-B750-27D34ED4AB15}" type="presOf" srcId="{B639F025-9682-4FC3-8D3F-6A4BA5978168}" destId="{931AEC4A-1203-4B68-A471-E624357E4BF5}" srcOrd="0" destOrd="1" presId="urn:microsoft.com/office/officeart/2005/8/layout/vList4"/>
    <dgm:cxn modelId="{9D275760-2D21-440C-A70D-03257A9EBBAE}" type="presOf" srcId="{672C2248-74D0-42A4-A928-AFF6B6B9310C}" destId="{931AEC4A-1203-4B68-A471-E624357E4BF5}" srcOrd="0" destOrd="0" presId="urn:microsoft.com/office/officeart/2005/8/layout/vList4"/>
    <dgm:cxn modelId="{C7360EB7-299E-415D-B58D-EA4DF54EC631}" type="presOf" srcId="{49A6B75E-08DC-4853-A4C6-CDCA4A13B817}" destId="{5B0AFB7F-B1F4-4D0C-AF7D-3A3B3B914AAE}" srcOrd="0" destOrd="2" presId="urn:microsoft.com/office/officeart/2005/8/layout/vList4"/>
    <dgm:cxn modelId="{1FD18A10-540D-450B-8E04-C55D05EC9A7E}" type="presOf" srcId="{93503A31-682C-47E1-AC6A-8AF9978D35D7}" destId="{5B0AFB7F-B1F4-4D0C-AF7D-3A3B3B914AAE}" srcOrd="0" destOrd="0" presId="urn:microsoft.com/office/officeart/2005/8/layout/vList4"/>
    <dgm:cxn modelId="{E603B59B-2034-4FB8-9CFC-54C3A77F5148}" type="presOf" srcId="{E98B8814-A4B9-4D5C-B812-BC17C689BAE9}" destId="{5B0AFB7F-B1F4-4D0C-AF7D-3A3B3B914AAE}" srcOrd="0" destOrd="1" presId="urn:microsoft.com/office/officeart/2005/8/layout/vList4"/>
    <dgm:cxn modelId="{564F74A3-75B8-440A-8AF0-8304B4F96340}" type="presOf" srcId="{F2E31D85-0315-401D-B761-212001A19122}" destId="{75EC060C-B392-4542-B13C-5584546BD943}" srcOrd="1" destOrd="1" presId="urn:microsoft.com/office/officeart/2005/8/layout/vList4"/>
    <dgm:cxn modelId="{B73D52D8-C157-4D6A-BAD3-E332D992D997}" srcId="{8381405B-5963-4C85-9412-C99A5B89EF40}" destId="{D96BA7FF-F60A-4F89-98F9-4F62AF528252}" srcOrd="1" destOrd="0" parTransId="{196229CF-3100-447B-9617-52896E95A490}" sibTransId="{8212416D-610B-4607-95B7-9BF388784E8C}"/>
    <dgm:cxn modelId="{4F320B13-B6AA-45C5-8B00-D58BC330F0BE}" type="presOf" srcId="{D96BA7FF-F60A-4F89-98F9-4F62AF528252}" destId="{04543712-C026-4E6E-9091-42C564F5FAFA}" srcOrd="0" destOrd="0" presId="urn:microsoft.com/office/officeart/2005/8/layout/vList4"/>
    <dgm:cxn modelId="{24E2019D-C583-4737-B1E4-F519E227AE6B}" type="presOf" srcId="{8381405B-5963-4C85-9412-C99A5B89EF40}" destId="{42008266-76A5-4957-95A6-C580993422DA}" srcOrd="0" destOrd="0" presId="urn:microsoft.com/office/officeart/2005/8/layout/vList4"/>
    <dgm:cxn modelId="{67481496-08B9-431E-8390-947447705FF3}" type="presParOf" srcId="{42008266-76A5-4957-95A6-C580993422DA}" destId="{4C2F0307-33A1-4ACD-A19F-44ECEAF00F03}" srcOrd="0" destOrd="0" presId="urn:microsoft.com/office/officeart/2005/8/layout/vList4"/>
    <dgm:cxn modelId="{36AAB0CE-AF14-4225-B60F-008AD1239AC0}" type="presParOf" srcId="{4C2F0307-33A1-4ACD-A19F-44ECEAF00F03}" destId="{931AEC4A-1203-4B68-A471-E624357E4BF5}" srcOrd="0" destOrd="0" presId="urn:microsoft.com/office/officeart/2005/8/layout/vList4"/>
    <dgm:cxn modelId="{BFBF0917-8AE9-444D-913E-A10D90D8BFCB}" type="presParOf" srcId="{4C2F0307-33A1-4ACD-A19F-44ECEAF00F03}" destId="{C0426CCB-E467-4265-B842-748D279DF69A}" srcOrd="1" destOrd="0" presId="urn:microsoft.com/office/officeart/2005/8/layout/vList4"/>
    <dgm:cxn modelId="{3EA33AEA-D20E-466D-836E-72E87B1562BF}" type="presParOf" srcId="{4C2F0307-33A1-4ACD-A19F-44ECEAF00F03}" destId="{C67CB513-BF1B-42A5-B04D-3AF6060F7ECC}" srcOrd="2" destOrd="0" presId="urn:microsoft.com/office/officeart/2005/8/layout/vList4"/>
    <dgm:cxn modelId="{58B26DB7-332E-47B3-9C95-D5E64DE4F250}" type="presParOf" srcId="{42008266-76A5-4957-95A6-C580993422DA}" destId="{7A42984E-1903-4FC1-8F11-9FB68DE6D9A1}" srcOrd="1" destOrd="0" presId="urn:microsoft.com/office/officeart/2005/8/layout/vList4"/>
    <dgm:cxn modelId="{2FEF2C35-2E0D-41F2-9BAE-8BFB5C894FF0}" type="presParOf" srcId="{42008266-76A5-4957-95A6-C580993422DA}" destId="{C1C95027-7FD6-458F-AE0E-B4A2692066A8}" srcOrd="2" destOrd="0" presId="urn:microsoft.com/office/officeart/2005/8/layout/vList4"/>
    <dgm:cxn modelId="{BE6219BD-31C3-4164-ACBF-922E5B2BBFBD}" type="presParOf" srcId="{C1C95027-7FD6-458F-AE0E-B4A2692066A8}" destId="{04543712-C026-4E6E-9091-42C564F5FAFA}" srcOrd="0" destOrd="0" presId="urn:microsoft.com/office/officeart/2005/8/layout/vList4"/>
    <dgm:cxn modelId="{D6740536-B0C8-4C72-B22B-F2364758E14B}" type="presParOf" srcId="{C1C95027-7FD6-458F-AE0E-B4A2692066A8}" destId="{CBC1B7F7-5E2D-406B-A025-B61AFBAD9325}" srcOrd="1" destOrd="0" presId="urn:microsoft.com/office/officeart/2005/8/layout/vList4"/>
    <dgm:cxn modelId="{D42B82C7-9624-473E-B121-D2D0FA0A19BD}" type="presParOf" srcId="{C1C95027-7FD6-458F-AE0E-B4A2692066A8}" destId="{75EC060C-B392-4542-B13C-5584546BD943}" srcOrd="2" destOrd="0" presId="urn:microsoft.com/office/officeart/2005/8/layout/vList4"/>
    <dgm:cxn modelId="{17EE307C-A84D-4674-A62A-1D857CC8D834}" type="presParOf" srcId="{42008266-76A5-4957-95A6-C580993422DA}" destId="{FCB3C97C-6A10-417F-9DEC-C577D06ADCA6}" srcOrd="3" destOrd="0" presId="urn:microsoft.com/office/officeart/2005/8/layout/vList4"/>
    <dgm:cxn modelId="{D0E7F765-72AE-42A9-A0A9-0FCC749108E5}" type="presParOf" srcId="{42008266-76A5-4957-95A6-C580993422DA}" destId="{E0DA4AFE-FC13-4901-82BA-178EAABE2D95}" srcOrd="4" destOrd="0" presId="urn:microsoft.com/office/officeart/2005/8/layout/vList4"/>
    <dgm:cxn modelId="{69C4C9A8-7F15-47EF-9B7D-9F62FA20F39E}" type="presParOf" srcId="{E0DA4AFE-FC13-4901-82BA-178EAABE2D95}" destId="{5B0AFB7F-B1F4-4D0C-AF7D-3A3B3B914AAE}" srcOrd="0" destOrd="0" presId="urn:microsoft.com/office/officeart/2005/8/layout/vList4"/>
    <dgm:cxn modelId="{4635078F-767F-4282-B9FB-5565E81DD37D}" type="presParOf" srcId="{E0DA4AFE-FC13-4901-82BA-178EAABE2D95}" destId="{3BD3FDBB-56B2-4CEE-AB9A-F7153E3D5116}" srcOrd="1" destOrd="0" presId="urn:microsoft.com/office/officeart/2005/8/layout/vList4"/>
    <dgm:cxn modelId="{FECB0F51-559E-4FEE-B81D-3BD7408450EF}" type="presParOf" srcId="{E0DA4AFE-FC13-4901-82BA-178EAABE2D95}" destId="{32539A87-7070-4E9F-BD6B-046134F5F57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AA2045-9B9D-46F6-B97A-AA994A87ABF5}" type="doc">
      <dgm:prSet loTypeId="urn:microsoft.com/office/officeart/2005/8/layout/chevron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D08D20-2CEB-45BB-8EF8-8F794EE75E89}">
      <dgm:prSet phldrT="[Text]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 pitchFamily="34" charset="0"/>
            </a:rPr>
            <a:t>People</a:t>
          </a:r>
          <a:endParaRPr 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 Condensed" pitchFamily="34" charset="0"/>
          </a:endParaRPr>
        </a:p>
      </dgm:t>
    </dgm:pt>
    <dgm:pt modelId="{E6EFB2EE-83A7-42BA-B7CE-D83C882ACA9B}" type="parTrans" cxnId="{C2411880-0281-4971-9C66-F1C1DA72847F}">
      <dgm:prSet/>
      <dgm:spPr/>
      <dgm:t>
        <a:bodyPr/>
        <a:lstStyle/>
        <a:p>
          <a:endParaRPr lang="en-US"/>
        </a:p>
      </dgm:t>
    </dgm:pt>
    <dgm:pt modelId="{102BF5A4-79B1-4B11-A2B9-8CA9827DD97B}" type="sibTrans" cxnId="{C2411880-0281-4971-9C66-F1C1DA72847F}">
      <dgm:prSet/>
      <dgm:spPr/>
      <dgm:t>
        <a:bodyPr/>
        <a:lstStyle/>
        <a:p>
          <a:endParaRPr lang="en-US"/>
        </a:p>
      </dgm:t>
    </dgm:pt>
    <dgm:pt modelId="{7C5A5B78-B209-455C-8585-484A395924CE}">
      <dgm:prSet phldrT="[Text]"/>
      <dgm:spPr>
        <a:ln>
          <a:solidFill>
            <a:schemeClr val="bg1"/>
          </a:solidFill>
        </a:ln>
      </dgm:spPr>
      <dgm:t>
        <a:bodyPr/>
        <a:lstStyle/>
        <a:p>
          <a:r>
            <a:rPr lang="en-US" b="1" dirty="0" smtClean="0">
              <a:latin typeface="Gisha" pitchFamily="34" charset="-79"/>
              <a:cs typeface="Gisha" pitchFamily="34" charset="-79"/>
            </a:rPr>
            <a:t>Education</a:t>
          </a:r>
          <a:r>
            <a:rPr lang="en-US" dirty="0" smtClean="0">
              <a:latin typeface="Gisha" pitchFamily="34" charset="-79"/>
              <a:cs typeface="Gisha" pitchFamily="34" charset="-79"/>
            </a:rPr>
            <a:t> of the people in fields involved in production and industry was common.</a:t>
          </a:r>
          <a:endParaRPr lang="en-US" dirty="0">
            <a:latin typeface="Gisha" pitchFamily="34" charset="-79"/>
            <a:cs typeface="Gisha" pitchFamily="34" charset="-79"/>
          </a:endParaRPr>
        </a:p>
      </dgm:t>
    </dgm:pt>
    <dgm:pt modelId="{2FED6BB6-371D-4CAA-99F9-9FB1B6267BA1}" type="parTrans" cxnId="{93E67977-86D0-4503-AE8B-4BFF9209D523}">
      <dgm:prSet/>
      <dgm:spPr/>
      <dgm:t>
        <a:bodyPr/>
        <a:lstStyle/>
        <a:p>
          <a:endParaRPr lang="en-US"/>
        </a:p>
      </dgm:t>
    </dgm:pt>
    <dgm:pt modelId="{79FCFB24-2ACA-40B9-B2A5-24CB201CEA21}" type="sibTrans" cxnId="{93E67977-86D0-4503-AE8B-4BFF9209D523}">
      <dgm:prSet/>
      <dgm:spPr/>
      <dgm:t>
        <a:bodyPr/>
        <a:lstStyle/>
        <a:p>
          <a:endParaRPr lang="en-US"/>
        </a:p>
      </dgm:t>
    </dgm:pt>
    <dgm:pt modelId="{E7853D56-B066-4B4D-83A9-7B03EB284648}">
      <dgm:prSet phldrT="[Text]"/>
      <dgm:spPr>
        <a:ln>
          <a:solidFill>
            <a:schemeClr val="bg1"/>
          </a:solidFill>
        </a:ln>
      </dgm:spPr>
      <dgm:t>
        <a:bodyPr/>
        <a:lstStyle/>
        <a:p>
          <a:r>
            <a:rPr lang="en-US" dirty="0" smtClean="0">
              <a:latin typeface="Gisha" pitchFamily="34" charset="-79"/>
              <a:cs typeface="Gisha" pitchFamily="34" charset="-79"/>
            </a:rPr>
            <a:t>The </a:t>
          </a:r>
          <a:r>
            <a:rPr lang="en-US" b="1" dirty="0" smtClean="0">
              <a:latin typeface="Gisha" pitchFamily="34" charset="-79"/>
              <a:cs typeface="Gisha" pitchFamily="34" charset="-79"/>
            </a:rPr>
            <a:t>government</a:t>
          </a:r>
          <a:r>
            <a:rPr lang="en-US" dirty="0" smtClean="0">
              <a:latin typeface="Gisha" pitchFamily="34" charset="-79"/>
              <a:cs typeface="Gisha" pitchFamily="34" charset="-79"/>
            </a:rPr>
            <a:t> of Germany aided in the country’s industries and businesses.</a:t>
          </a:r>
          <a:endParaRPr lang="en-US" dirty="0">
            <a:latin typeface="Gisha" pitchFamily="34" charset="-79"/>
            <a:cs typeface="Gisha" pitchFamily="34" charset="-79"/>
          </a:endParaRPr>
        </a:p>
      </dgm:t>
    </dgm:pt>
    <dgm:pt modelId="{3E5D7D04-3EF2-4C77-9BD7-4C631359FF92}" type="parTrans" cxnId="{40BB165B-6326-4825-9794-984FC860DE64}">
      <dgm:prSet/>
      <dgm:spPr/>
      <dgm:t>
        <a:bodyPr/>
        <a:lstStyle/>
        <a:p>
          <a:endParaRPr lang="en-US"/>
        </a:p>
      </dgm:t>
    </dgm:pt>
    <dgm:pt modelId="{5B498EA0-F149-48F2-BF53-372A12317C6D}" type="sibTrans" cxnId="{40BB165B-6326-4825-9794-984FC860DE64}">
      <dgm:prSet/>
      <dgm:spPr/>
      <dgm:t>
        <a:bodyPr/>
        <a:lstStyle/>
        <a:p>
          <a:endParaRPr lang="en-US"/>
        </a:p>
      </dgm:t>
    </dgm:pt>
    <dgm:pt modelId="{CCB85719-AA5E-4993-AFE1-F7A83E896266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 pitchFamily="34" charset="0"/>
            </a:rPr>
            <a:t>Equipment</a:t>
          </a:r>
          <a:endParaRPr 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 Condensed" pitchFamily="34" charset="0"/>
          </a:endParaRPr>
        </a:p>
      </dgm:t>
    </dgm:pt>
    <dgm:pt modelId="{0CB7C8A8-389D-411C-86FA-791EEE58E2C7}" type="parTrans" cxnId="{F0F3E096-A2D0-4EF0-BBC7-E36D7B492650}">
      <dgm:prSet/>
      <dgm:spPr/>
      <dgm:t>
        <a:bodyPr/>
        <a:lstStyle/>
        <a:p>
          <a:endParaRPr lang="en-US"/>
        </a:p>
      </dgm:t>
    </dgm:pt>
    <dgm:pt modelId="{023FF6CC-9AF5-408B-80EF-A6A66D704C4A}" type="sibTrans" cxnId="{F0F3E096-A2D0-4EF0-BBC7-E36D7B492650}">
      <dgm:prSet/>
      <dgm:spPr/>
      <dgm:t>
        <a:bodyPr/>
        <a:lstStyle/>
        <a:p>
          <a:endParaRPr lang="en-US"/>
        </a:p>
      </dgm:t>
    </dgm:pt>
    <dgm:pt modelId="{F7EE8EFC-2892-4825-92DD-2BC77804169A}">
      <dgm:prSet phldrT="[Text]"/>
      <dgm:spPr>
        <a:ln>
          <a:solidFill>
            <a:schemeClr val="accent3"/>
          </a:solidFill>
        </a:ln>
      </dgm:spPr>
      <dgm:t>
        <a:bodyPr/>
        <a:lstStyle/>
        <a:p>
          <a:r>
            <a:rPr lang="en-US" dirty="0" smtClean="0">
              <a:latin typeface="Gisha" pitchFamily="34" charset="-79"/>
              <a:cs typeface="Gisha" pitchFamily="34" charset="-79"/>
            </a:rPr>
            <a:t>The </a:t>
          </a:r>
          <a:r>
            <a:rPr lang="en-US" b="1" dirty="0" smtClean="0">
              <a:latin typeface="Gisha" pitchFamily="34" charset="-79"/>
              <a:cs typeface="Gisha" pitchFamily="34" charset="-79"/>
            </a:rPr>
            <a:t>equipment</a:t>
          </a:r>
          <a:r>
            <a:rPr lang="en-US" dirty="0" smtClean="0">
              <a:latin typeface="Gisha" pitchFamily="34" charset="-79"/>
              <a:cs typeface="Gisha" pitchFamily="34" charset="-79"/>
            </a:rPr>
            <a:t> used for manufacturing was generally newer and more efficient than that of Britain and France, older leading nations in industry.</a:t>
          </a:r>
          <a:endParaRPr lang="en-US" dirty="0">
            <a:latin typeface="Gisha" pitchFamily="34" charset="-79"/>
            <a:cs typeface="Gisha" pitchFamily="34" charset="-79"/>
          </a:endParaRPr>
        </a:p>
      </dgm:t>
    </dgm:pt>
    <dgm:pt modelId="{41495227-E133-40B5-9077-67AB27D237DD}" type="parTrans" cxnId="{72A094A2-5FAB-43B3-88A4-F63894A15BF5}">
      <dgm:prSet/>
      <dgm:spPr/>
      <dgm:t>
        <a:bodyPr/>
        <a:lstStyle/>
        <a:p>
          <a:endParaRPr lang="en-US"/>
        </a:p>
      </dgm:t>
    </dgm:pt>
    <dgm:pt modelId="{987A0E44-BEDF-4EA6-9BD3-6AF1EAA45502}" type="sibTrans" cxnId="{72A094A2-5FAB-43B3-88A4-F63894A15BF5}">
      <dgm:prSet/>
      <dgm:spPr/>
      <dgm:t>
        <a:bodyPr/>
        <a:lstStyle/>
        <a:p>
          <a:endParaRPr lang="en-US"/>
        </a:p>
      </dgm:t>
    </dgm:pt>
    <dgm:pt modelId="{FC7E4A37-69F1-4930-83AC-737AFD00D20B}">
      <dgm:prSet phldrT="[Text]"/>
      <dgm:spPr>
        <a:ln>
          <a:solidFill>
            <a:schemeClr val="accent3"/>
          </a:solidFill>
        </a:ln>
      </dgm:spPr>
      <dgm:t>
        <a:bodyPr/>
        <a:lstStyle/>
        <a:p>
          <a:r>
            <a:rPr lang="en-US" dirty="0" smtClean="0">
              <a:latin typeface="Gisha" pitchFamily="34" charset="-79"/>
              <a:cs typeface="Gisha" pitchFamily="34" charset="-79"/>
            </a:rPr>
            <a:t>The </a:t>
          </a:r>
          <a:r>
            <a:rPr lang="en-US" b="1" dirty="0" smtClean="0">
              <a:latin typeface="Gisha" pitchFamily="34" charset="-79"/>
              <a:cs typeface="Gisha" pitchFamily="34" charset="-79"/>
            </a:rPr>
            <a:t>railroad</a:t>
          </a:r>
          <a:r>
            <a:rPr lang="en-US" dirty="0" smtClean="0">
              <a:latin typeface="Gisha" pitchFamily="34" charset="-79"/>
              <a:cs typeface="Gisha" pitchFamily="34" charset="-79"/>
            </a:rPr>
            <a:t> </a:t>
          </a:r>
          <a:r>
            <a:rPr lang="en-US" b="1" dirty="0" smtClean="0">
              <a:latin typeface="Gisha" pitchFamily="34" charset="-79"/>
              <a:cs typeface="Gisha" pitchFamily="34" charset="-79"/>
            </a:rPr>
            <a:t>system</a:t>
          </a:r>
          <a:r>
            <a:rPr lang="en-US" dirty="0" smtClean="0">
              <a:latin typeface="Gisha" pitchFamily="34" charset="-79"/>
              <a:cs typeface="Gisha" pitchFamily="34" charset="-79"/>
            </a:rPr>
            <a:t> instituted within Germany aided efficiency in transportation and communications.</a:t>
          </a:r>
          <a:endParaRPr lang="en-US" dirty="0">
            <a:latin typeface="Gisha" pitchFamily="34" charset="-79"/>
            <a:cs typeface="Gisha" pitchFamily="34" charset="-79"/>
          </a:endParaRPr>
        </a:p>
      </dgm:t>
    </dgm:pt>
    <dgm:pt modelId="{82F0C042-D68E-4446-955F-71894DD85968}" type="parTrans" cxnId="{0AE23D29-4C07-429F-B87D-298B14C1104C}">
      <dgm:prSet/>
      <dgm:spPr/>
      <dgm:t>
        <a:bodyPr/>
        <a:lstStyle/>
        <a:p>
          <a:endParaRPr lang="en-US"/>
        </a:p>
      </dgm:t>
    </dgm:pt>
    <dgm:pt modelId="{EE957FF8-FBE1-4568-B10C-6689BC5AE818}" type="sibTrans" cxnId="{0AE23D29-4C07-429F-B87D-298B14C1104C}">
      <dgm:prSet/>
      <dgm:spPr/>
      <dgm:t>
        <a:bodyPr/>
        <a:lstStyle/>
        <a:p>
          <a:endParaRPr lang="en-US"/>
        </a:p>
      </dgm:t>
    </dgm:pt>
    <dgm:pt modelId="{2B36E769-A97D-412C-BC59-C569ED8EA753}">
      <dgm:prSet phldrT="[Text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 pitchFamily="34" charset="0"/>
            </a:rPr>
            <a:t>Cartels</a:t>
          </a:r>
          <a:endParaRPr 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 Condensed" pitchFamily="34" charset="0"/>
          </a:endParaRPr>
        </a:p>
      </dgm:t>
    </dgm:pt>
    <dgm:pt modelId="{B95085EC-0949-4E35-BCF0-D4F57935E338}" type="parTrans" cxnId="{E6F1EFAB-F70A-4676-BF3A-D2A9658D887E}">
      <dgm:prSet/>
      <dgm:spPr/>
      <dgm:t>
        <a:bodyPr/>
        <a:lstStyle/>
        <a:p>
          <a:endParaRPr lang="en-US"/>
        </a:p>
      </dgm:t>
    </dgm:pt>
    <dgm:pt modelId="{8EBC1637-8DDA-41E5-9C40-AB376D28F2D9}" type="sibTrans" cxnId="{E6F1EFAB-F70A-4676-BF3A-D2A9658D887E}">
      <dgm:prSet/>
      <dgm:spPr/>
      <dgm:t>
        <a:bodyPr/>
        <a:lstStyle/>
        <a:p>
          <a:endParaRPr lang="en-US"/>
        </a:p>
      </dgm:t>
    </dgm:pt>
    <dgm:pt modelId="{79997BAC-5E6B-446B-8976-0CA4137ADECD}">
      <dgm:prSet phldrT="[Text]"/>
      <dgm:spPr>
        <a:ln>
          <a:solidFill>
            <a:schemeClr val="accent2"/>
          </a:solidFill>
        </a:ln>
      </dgm:spPr>
      <dgm:t>
        <a:bodyPr/>
        <a:lstStyle/>
        <a:p>
          <a:r>
            <a:rPr lang="en-US" dirty="0" smtClean="0">
              <a:latin typeface="Gisha" pitchFamily="34" charset="-79"/>
              <a:cs typeface="Gisha" pitchFamily="34" charset="-79"/>
            </a:rPr>
            <a:t>Unified groups of firms and companies, or </a:t>
          </a:r>
          <a:r>
            <a:rPr lang="en-US" b="1" dirty="0" smtClean="0">
              <a:latin typeface="Gisha" pitchFamily="34" charset="-79"/>
              <a:cs typeface="Gisha" pitchFamily="34" charset="-79"/>
            </a:rPr>
            <a:t>cartels</a:t>
          </a:r>
          <a:r>
            <a:rPr lang="en-US" dirty="0" smtClean="0">
              <a:latin typeface="Gisha" pitchFamily="34" charset="-79"/>
              <a:cs typeface="Gisha" pitchFamily="34" charset="-79"/>
            </a:rPr>
            <a:t>, completely overtook different industries and the production of goods that spurred Germany’s economy onward.</a:t>
          </a:r>
          <a:endParaRPr lang="en-US" dirty="0">
            <a:latin typeface="Gisha" pitchFamily="34" charset="-79"/>
            <a:cs typeface="Gisha" pitchFamily="34" charset="-79"/>
          </a:endParaRPr>
        </a:p>
      </dgm:t>
    </dgm:pt>
    <dgm:pt modelId="{D2A947F5-46F9-4372-81CF-543F6BC271FD}" type="parTrans" cxnId="{001C40A0-A427-433D-85B2-AF3E4932823B}">
      <dgm:prSet/>
      <dgm:spPr/>
      <dgm:t>
        <a:bodyPr/>
        <a:lstStyle/>
        <a:p>
          <a:endParaRPr lang="en-US"/>
        </a:p>
      </dgm:t>
    </dgm:pt>
    <dgm:pt modelId="{F01E2C92-6A93-4316-9155-52232A6B231D}" type="sibTrans" cxnId="{001C40A0-A427-433D-85B2-AF3E4932823B}">
      <dgm:prSet/>
      <dgm:spPr/>
      <dgm:t>
        <a:bodyPr/>
        <a:lstStyle/>
        <a:p>
          <a:endParaRPr lang="en-US"/>
        </a:p>
      </dgm:t>
    </dgm:pt>
    <dgm:pt modelId="{821D1585-7B85-490E-A576-1844DA8D0CC9}">
      <dgm:prSet phldrT="[Text]"/>
      <dgm:spPr>
        <a:ln>
          <a:solidFill>
            <a:schemeClr val="bg1"/>
          </a:solidFill>
        </a:ln>
      </dgm:spPr>
      <dgm:t>
        <a:bodyPr/>
        <a:lstStyle/>
        <a:p>
          <a:r>
            <a:rPr lang="en-US" dirty="0" smtClean="0">
              <a:latin typeface="Gisha" pitchFamily="34" charset="-79"/>
              <a:cs typeface="Gisha" pitchFamily="34" charset="-79"/>
            </a:rPr>
            <a:t>The </a:t>
          </a:r>
          <a:r>
            <a:rPr lang="en-US" b="1" dirty="0" smtClean="0">
              <a:latin typeface="Gisha" pitchFamily="34" charset="-79"/>
              <a:cs typeface="Gisha" pitchFamily="34" charset="-79"/>
            </a:rPr>
            <a:t>demand</a:t>
          </a:r>
          <a:r>
            <a:rPr lang="en-US" dirty="0" smtClean="0">
              <a:latin typeface="Gisha" pitchFamily="34" charset="-79"/>
              <a:cs typeface="Gisha" pitchFamily="34" charset="-79"/>
            </a:rPr>
            <a:t> for products increased as the population began to rise all across Europe.</a:t>
          </a:r>
          <a:endParaRPr lang="en-US" dirty="0">
            <a:latin typeface="Gisha" pitchFamily="34" charset="-79"/>
            <a:cs typeface="Gisha" pitchFamily="34" charset="-79"/>
          </a:endParaRPr>
        </a:p>
      </dgm:t>
    </dgm:pt>
    <dgm:pt modelId="{2D6DF4B7-7946-498F-9515-2F6B1903AC6A}" type="parTrans" cxnId="{47EAECC4-C495-4E47-89C1-A4E7A6128CF2}">
      <dgm:prSet/>
      <dgm:spPr/>
      <dgm:t>
        <a:bodyPr/>
        <a:lstStyle/>
        <a:p>
          <a:endParaRPr lang="en-US"/>
        </a:p>
      </dgm:t>
    </dgm:pt>
    <dgm:pt modelId="{5F1393DC-C73E-4739-B6B1-DAE420337260}" type="sibTrans" cxnId="{47EAECC4-C495-4E47-89C1-A4E7A6128CF2}">
      <dgm:prSet/>
      <dgm:spPr/>
      <dgm:t>
        <a:bodyPr/>
        <a:lstStyle/>
        <a:p>
          <a:endParaRPr lang="en-US"/>
        </a:p>
      </dgm:t>
    </dgm:pt>
    <dgm:pt modelId="{BAF3D10E-18ED-46FA-8A15-74AE396B2116}" type="pres">
      <dgm:prSet presAssocID="{38AA2045-9B9D-46F6-B97A-AA994A87ABF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D14459-822D-4105-B33F-E902C5F45D73}" type="pres">
      <dgm:prSet presAssocID="{E0D08D20-2CEB-45BB-8EF8-8F794EE75E89}" presName="composite" presStyleCnt="0"/>
      <dgm:spPr/>
    </dgm:pt>
    <dgm:pt modelId="{9B0C923F-E66B-4F50-8281-C6E35E2AAF7A}" type="pres">
      <dgm:prSet presAssocID="{E0D08D20-2CEB-45BB-8EF8-8F794EE75E8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C05915-F26E-41D4-89D7-CD504FA4FBDD}" type="pres">
      <dgm:prSet presAssocID="{E0D08D20-2CEB-45BB-8EF8-8F794EE75E89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388D1D-818F-4FA9-AE0C-405661E0B355}" type="pres">
      <dgm:prSet presAssocID="{102BF5A4-79B1-4B11-A2B9-8CA9827DD97B}" presName="sp" presStyleCnt="0"/>
      <dgm:spPr/>
    </dgm:pt>
    <dgm:pt modelId="{15E09201-6678-491F-9A7F-13EE12A43BD3}" type="pres">
      <dgm:prSet presAssocID="{CCB85719-AA5E-4993-AFE1-F7A83E896266}" presName="composite" presStyleCnt="0"/>
      <dgm:spPr/>
    </dgm:pt>
    <dgm:pt modelId="{83F89C7E-69A5-4D71-90B4-EA2BDA79136C}" type="pres">
      <dgm:prSet presAssocID="{CCB85719-AA5E-4993-AFE1-F7A83E89626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3FC83B-289A-449C-9EE3-D101A4B0FBDB}" type="pres">
      <dgm:prSet presAssocID="{CCB85719-AA5E-4993-AFE1-F7A83E89626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92D65A-6783-406E-8C5B-D988EA14E6B7}" type="pres">
      <dgm:prSet presAssocID="{023FF6CC-9AF5-408B-80EF-A6A66D704C4A}" presName="sp" presStyleCnt="0"/>
      <dgm:spPr/>
    </dgm:pt>
    <dgm:pt modelId="{4B4B53CF-FC55-4B9C-B48A-BB685A9E4888}" type="pres">
      <dgm:prSet presAssocID="{2B36E769-A97D-412C-BC59-C569ED8EA753}" presName="composite" presStyleCnt="0"/>
      <dgm:spPr/>
    </dgm:pt>
    <dgm:pt modelId="{245111FD-834C-4F68-9152-1BEFB5E2F783}" type="pres">
      <dgm:prSet presAssocID="{2B36E769-A97D-412C-BC59-C569ED8EA75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943844-F947-43F3-8A55-C61E596E6EB4}" type="pres">
      <dgm:prSet presAssocID="{2B36E769-A97D-412C-BC59-C569ED8EA75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F3E096-A2D0-4EF0-BBC7-E36D7B492650}" srcId="{38AA2045-9B9D-46F6-B97A-AA994A87ABF5}" destId="{CCB85719-AA5E-4993-AFE1-F7A83E896266}" srcOrd="1" destOrd="0" parTransId="{0CB7C8A8-389D-411C-86FA-791EEE58E2C7}" sibTransId="{023FF6CC-9AF5-408B-80EF-A6A66D704C4A}"/>
    <dgm:cxn modelId="{E41BDC8D-8191-43FE-96F0-CDCFE61D7E94}" type="presOf" srcId="{E7853D56-B066-4B4D-83A9-7B03EB284648}" destId="{EFC05915-F26E-41D4-89D7-CD504FA4FBDD}" srcOrd="0" destOrd="1" presId="urn:microsoft.com/office/officeart/2005/8/layout/chevron2"/>
    <dgm:cxn modelId="{47EAECC4-C495-4E47-89C1-A4E7A6128CF2}" srcId="{E0D08D20-2CEB-45BB-8EF8-8F794EE75E89}" destId="{821D1585-7B85-490E-A576-1844DA8D0CC9}" srcOrd="2" destOrd="0" parTransId="{2D6DF4B7-7946-498F-9515-2F6B1903AC6A}" sibTransId="{5F1393DC-C73E-4739-B6B1-DAE420337260}"/>
    <dgm:cxn modelId="{93E67977-86D0-4503-AE8B-4BFF9209D523}" srcId="{E0D08D20-2CEB-45BB-8EF8-8F794EE75E89}" destId="{7C5A5B78-B209-455C-8585-484A395924CE}" srcOrd="0" destOrd="0" parTransId="{2FED6BB6-371D-4CAA-99F9-9FB1B6267BA1}" sibTransId="{79FCFB24-2ACA-40B9-B2A5-24CB201CEA21}"/>
    <dgm:cxn modelId="{0AE23D29-4C07-429F-B87D-298B14C1104C}" srcId="{CCB85719-AA5E-4993-AFE1-F7A83E896266}" destId="{FC7E4A37-69F1-4930-83AC-737AFD00D20B}" srcOrd="1" destOrd="0" parTransId="{82F0C042-D68E-4446-955F-71894DD85968}" sibTransId="{EE957FF8-FBE1-4568-B10C-6689BC5AE818}"/>
    <dgm:cxn modelId="{F94B4C60-A3A4-43B3-8D70-AA0457C5BEC9}" type="presOf" srcId="{F7EE8EFC-2892-4825-92DD-2BC77804169A}" destId="{AA3FC83B-289A-449C-9EE3-D101A4B0FBDB}" srcOrd="0" destOrd="0" presId="urn:microsoft.com/office/officeart/2005/8/layout/chevron2"/>
    <dgm:cxn modelId="{001C40A0-A427-433D-85B2-AF3E4932823B}" srcId="{2B36E769-A97D-412C-BC59-C569ED8EA753}" destId="{79997BAC-5E6B-446B-8976-0CA4137ADECD}" srcOrd="0" destOrd="0" parTransId="{D2A947F5-46F9-4372-81CF-543F6BC271FD}" sibTransId="{F01E2C92-6A93-4316-9155-52232A6B231D}"/>
    <dgm:cxn modelId="{243E03C0-6F1F-4C44-AEC7-B2D139E719A7}" type="presOf" srcId="{79997BAC-5E6B-446B-8976-0CA4137ADECD}" destId="{7F943844-F947-43F3-8A55-C61E596E6EB4}" srcOrd="0" destOrd="0" presId="urn:microsoft.com/office/officeart/2005/8/layout/chevron2"/>
    <dgm:cxn modelId="{9C19BAA1-D0AB-4DB0-8507-D5D4EB9565D3}" type="presOf" srcId="{CCB85719-AA5E-4993-AFE1-F7A83E896266}" destId="{83F89C7E-69A5-4D71-90B4-EA2BDA79136C}" srcOrd="0" destOrd="0" presId="urn:microsoft.com/office/officeart/2005/8/layout/chevron2"/>
    <dgm:cxn modelId="{0B99B675-08D0-44E0-BD82-AE4AAE3D4B2F}" type="presOf" srcId="{FC7E4A37-69F1-4930-83AC-737AFD00D20B}" destId="{AA3FC83B-289A-449C-9EE3-D101A4B0FBDB}" srcOrd="0" destOrd="1" presId="urn:microsoft.com/office/officeart/2005/8/layout/chevron2"/>
    <dgm:cxn modelId="{66DAA7FF-6378-44C8-914E-6B4F2AD51983}" type="presOf" srcId="{E0D08D20-2CEB-45BB-8EF8-8F794EE75E89}" destId="{9B0C923F-E66B-4F50-8281-C6E35E2AAF7A}" srcOrd="0" destOrd="0" presId="urn:microsoft.com/office/officeart/2005/8/layout/chevron2"/>
    <dgm:cxn modelId="{E6F1EFAB-F70A-4676-BF3A-D2A9658D887E}" srcId="{38AA2045-9B9D-46F6-B97A-AA994A87ABF5}" destId="{2B36E769-A97D-412C-BC59-C569ED8EA753}" srcOrd="2" destOrd="0" parTransId="{B95085EC-0949-4E35-BCF0-D4F57935E338}" sibTransId="{8EBC1637-8DDA-41E5-9C40-AB376D28F2D9}"/>
    <dgm:cxn modelId="{558A3E3D-6EB0-491A-A512-CCA156945A2E}" type="presOf" srcId="{821D1585-7B85-490E-A576-1844DA8D0CC9}" destId="{EFC05915-F26E-41D4-89D7-CD504FA4FBDD}" srcOrd="0" destOrd="2" presId="urn:microsoft.com/office/officeart/2005/8/layout/chevron2"/>
    <dgm:cxn modelId="{72A094A2-5FAB-43B3-88A4-F63894A15BF5}" srcId="{CCB85719-AA5E-4993-AFE1-F7A83E896266}" destId="{F7EE8EFC-2892-4825-92DD-2BC77804169A}" srcOrd="0" destOrd="0" parTransId="{41495227-E133-40B5-9077-67AB27D237DD}" sibTransId="{987A0E44-BEDF-4EA6-9BD3-6AF1EAA45502}"/>
    <dgm:cxn modelId="{40BB165B-6326-4825-9794-984FC860DE64}" srcId="{E0D08D20-2CEB-45BB-8EF8-8F794EE75E89}" destId="{E7853D56-B066-4B4D-83A9-7B03EB284648}" srcOrd="1" destOrd="0" parTransId="{3E5D7D04-3EF2-4C77-9BD7-4C631359FF92}" sibTransId="{5B498EA0-F149-48F2-BF53-372A12317C6D}"/>
    <dgm:cxn modelId="{2DF21136-55F4-4391-9DBE-EC7800713446}" type="presOf" srcId="{7C5A5B78-B209-455C-8585-484A395924CE}" destId="{EFC05915-F26E-41D4-89D7-CD504FA4FBDD}" srcOrd="0" destOrd="0" presId="urn:microsoft.com/office/officeart/2005/8/layout/chevron2"/>
    <dgm:cxn modelId="{79640E43-0A46-4095-9BF2-89C37D2E4380}" type="presOf" srcId="{38AA2045-9B9D-46F6-B97A-AA994A87ABF5}" destId="{BAF3D10E-18ED-46FA-8A15-74AE396B2116}" srcOrd="0" destOrd="0" presId="urn:microsoft.com/office/officeart/2005/8/layout/chevron2"/>
    <dgm:cxn modelId="{C2411880-0281-4971-9C66-F1C1DA72847F}" srcId="{38AA2045-9B9D-46F6-B97A-AA994A87ABF5}" destId="{E0D08D20-2CEB-45BB-8EF8-8F794EE75E89}" srcOrd="0" destOrd="0" parTransId="{E6EFB2EE-83A7-42BA-B7CE-D83C882ACA9B}" sibTransId="{102BF5A4-79B1-4B11-A2B9-8CA9827DD97B}"/>
    <dgm:cxn modelId="{67AB2E37-6A9F-4A14-A05F-BDEC3811C277}" type="presOf" srcId="{2B36E769-A97D-412C-BC59-C569ED8EA753}" destId="{245111FD-834C-4F68-9152-1BEFB5E2F783}" srcOrd="0" destOrd="0" presId="urn:microsoft.com/office/officeart/2005/8/layout/chevron2"/>
    <dgm:cxn modelId="{17B6CD20-79D0-46FF-8B29-7C9D518FD826}" type="presParOf" srcId="{BAF3D10E-18ED-46FA-8A15-74AE396B2116}" destId="{3BD14459-822D-4105-B33F-E902C5F45D73}" srcOrd="0" destOrd="0" presId="urn:microsoft.com/office/officeart/2005/8/layout/chevron2"/>
    <dgm:cxn modelId="{BD2C0E74-1747-4D7D-BBFC-7C97A38C7DE0}" type="presParOf" srcId="{3BD14459-822D-4105-B33F-E902C5F45D73}" destId="{9B0C923F-E66B-4F50-8281-C6E35E2AAF7A}" srcOrd="0" destOrd="0" presId="urn:microsoft.com/office/officeart/2005/8/layout/chevron2"/>
    <dgm:cxn modelId="{F6B0FAC7-FF0C-4135-8BD8-E9D4572A6C16}" type="presParOf" srcId="{3BD14459-822D-4105-B33F-E902C5F45D73}" destId="{EFC05915-F26E-41D4-89D7-CD504FA4FBDD}" srcOrd="1" destOrd="0" presId="urn:microsoft.com/office/officeart/2005/8/layout/chevron2"/>
    <dgm:cxn modelId="{FA5B0F48-6D0C-4243-A13C-1A60294D30C7}" type="presParOf" srcId="{BAF3D10E-18ED-46FA-8A15-74AE396B2116}" destId="{BD388D1D-818F-4FA9-AE0C-405661E0B355}" srcOrd="1" destOrd="0" presId="urn:microsoft.com/office/officeart/2005/8/layout/chevron2"/>
    <dgm:cxn modelId="{EDCB3A04-A9C2-4994-BB0E-856D92CBD17B}" type="presParOf" srcId="{BAF3D10E-18ED-46FA-8A15-74AE396B2116}" destId="{15E09201-6678-491F-9A7F-13EE12A43BD3}" srcOrd="2" destOrd="0" presId="urn:microsoft.com/office/officeart/2005/8/layout/chevron2"/>
    <dgm:cxn modelId="{3A66DC11-9D40-4922-888E-296AF696F3BF}" type="presParOf" srcId="{15E09201-6678-491F-9A7F-13EE12A43BD3}" destId="{83F89C7E-69A5-4D71-90B4-EA2BDA79136C}" srcOrd="0" destOrd="0" presId="urn:microsoft.com/office/officeart/2005/8/layout/chevron2"/>
    <dgm:cxn modelId="{42980675-BD61-43CC-BA4B-903503817833}" type="presParOf" srcId="{15E09201-6678-491F-9A7F-13EE12A43BD3}" destId="{AA3FC83B-289A-449C-9EE3-D101A4B0FBDB}" srcOrd="1" destOrd="0" presId="urn:microsoft.com/office/officeart/2005/8/layout/chevron2"/>
    <dgm:cxn modelId="{7D4093A7-8176-4E13-B9BE-35EE67768042}" type="presParOf" srcId="{BAF3D10E-18ED-46FA-8A15-74AE396B2116}" destId="{C092D65A-6783-406E-8C5B-D988EA14E6B7}" srcOrd="3" destOrd="0" presId="urn:microsoft.com/office/officeart/2005/8/layout/chevron2"/>
    <dgm:cxn modelId="{74093A6C-665E-4CF2-89AD-0471A6D24820}" type="presParOf" srcId="{BAF3D10E-18ED-46FA-8A15-74AE396B2116}" destId="{4B4B53CF-FC55-4B9C-B48A-BB685A9E4888}" srcOrd="4" destOrd="0" presId="urn:microsoft.com/office/officeart/2005/8/layout/chevron2"/>
    <dgm:cxn modelId="{44132F4E-54AA-493B-9C39-FC6EC6D767E7}" type="presParOf" srcId="{4B4B53CF-FC55-4B9C-B48A-BB685A9E4888}" destId="{245111FD-834C-4F68-9152-1BEFB5E2F783}" srcOrd="0" destOrd="0" presId="urn:microsoft.com/office/officeart/2005/8/layout/chevron2"/>
    <dgm:cxn modelId="{970B0ABA-F4BB-4CA8-AAB4-DD3A99409DDD}" type="presParOf" srcId="{4B4B53CF-FC55-4B9C-B48A-BB685A9E4888}" destId="{7F943844-F947-43F3-8A55-C61E596E6EB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C15DBC3-ADC5-4A41-B11D-8DC870FABB6E}" type="doc">
      <dgm:prSet loTypeId="urn:microsoft.com/office/officeart/2008/layout/VerticalCurv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9113F56-20C8-4810-92F8-CC77583922A9}">
      <dgm:prSet phldrT="[Text]"/>
      <dgm:spPr/>
      <dgm:t>
        <a:bodyPr/>
        <a:lstStyle/>
        <a:p>
          <a:r>
            <a:rPr lang="en-US" b="1" dirty="0" smtClean="0">
              <a:solidFill>
                <a:srgbClr val="FF1D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France </a:t>
          </a:r>
          <a:r>
            <a: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increased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industrial production that equaled that of </a:t>
          </a:r>
          <a:r>
            <a:rPr lang="en-US" b="0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Great Britain</a:t>
          </a:r>
          <a:r>
            <a:rPr 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’s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a generation earlier by the beginning of the 20</a:t>
          </a:r>
          <a:r>
            <a:rPr lang="en-US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th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century.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sha" pitchFamily="34" charset="-79"/>
            <a:cs typeface="Gisha" pitchFamily="34" charset="-79"/>
          </a:endParaRPr>
        </a:p>
      </dgm:t>
    </dgm:pt>
    <dgm:pt modelId="{916F4763-F4D7-4C3C-853D-5791B8C2C29B}" type="parTrans" cxnId="{3F5F91ED-8140-4380-A881-57F0F50A0E2C}">
      <dgm:prSet/>
      <dgm:spPr/>
      <dgm:t>
        <a:bodyPr/>
        <a:lstStyle/>
        <a:p>
          <a:endParaRPr lang="en-US">
            <a:latin typeface="Gisha" pitchFamily="34" charset="-79"/>
            <a:cs typeface="Gisha" pitchFamily="34" charset="-79"/>
          </a:endParaRPr>
        </a:p>
      </dgm:t>
    </dgm:pt>
    <dgm:pt modelId="{E8EE95B4-B6CB-45A1-B4D3-24C9A0E1188E}" type="sibTrans" cxnId="{3F5F91ED-8140-4380-A881-57F0F50A0E2C}">
      <dgm:prSet/>
      <dgm:spPr/>
      <dgm:t>
        <a:bodyPr/>
        <a:lstStyle/>
        <a:p>
          <a:endParaRPr lang="en-US">
            <a:latin typeface="Gisha" pitchFamily="34" charset="-79"/>
            <a:cs typeface="Gisha" pitchFamily="34" charset="-79"/>
          </a:endParaRPr>
        </a:p>
      </dgm:t>
    </dgm:pt>
    <dgm:pt modelId="{C7410BBD-555E-42E2-B626-82991E4E7323}">
      <dgm:prSet phldrT="[Text]"/>
      <dgm:spPr/>
      <dgm:t>
        <a:bodyPr/>
        <a:lstStyle/>
        <a:p>
          <a:r>
            <a:rPr lang="en-US" b="1" dirty="0" smtClean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Germany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economy </a:t>
          </a:r>
          <a:r>
            <a:rPr lang="en-US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boomed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and production rates </a:t>
          </a:r>
          <a:r>
            <a:rPr lang="en-US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skyrocketed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for several industries in which Germany became the leader due to the institutions of </a:t>
          </a:r>
          <a:r>
            <a:rPr lang="en-US" u="none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machines and factories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as well as </a:t>
          </a:r>
          <a:r>
            <a:rPr lang="en-US" u="none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abundant resources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within the country itself*.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sha" pitchFamily="34" charset="-79"/>
            <a:cs typeface="Gisha" pitchFamily="34" charset="-79"/>
          </a:endParaRPr>
        </a:p>
      </dgm:t>
    </dgm:pt>
    <dgm:pt modelId="{A8C5620F-4DE5-4F62-B27B-17F088CA3949}" type="parTrans" cxnId="{61951AED-AA1A-4B62-B250-B07D4BA28F18}">
      <dgm:prSet/>
      <dgm:spPr/>
      <dgm:t>
        <a:bodyPr/>
        <a:lstStyle/>
        <a:p>
          <a:endParaRPr lang="en-US">
            <a:latin typeface="Gisha" pitchFamily="34" charset="-79"/>
            <a:cs typeface="Gisha" pitchFamily="34" charset="-79"/>
          </a:endParaRPr>
        </a:p>
      </dgm:t>
    </dgm:pt>
    <dgm:pt modelId="{52B1785B-BF15-432C-A798-BB6F0675039C}" type="sibTrans" cxnId="{61951AED-AA1A-4B62-B250-B07D4BA28F18}">
      <dgm:prSet/>
      <dgm:spPr/>
      <dgm:t>
        <a:bodyPr/>
        <a:lstStyle/>
        <a:p>
          <a:endParaRPr lang="en-US">
            <a:latin typeface="Gisha" pitchFamily="34" charset="-79"/>
            <a:cs typeface="Gisha" pitchFamily="34" charset="-79"/>
          </a:endParaRPr>
        </a:p>
      </dgm:t>
    </dgm:pt>
    <dgm:pt modelId="{BBCEB18C-8EAB-4BCB-8CCC-4FAB7084173D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The industrial production of the </a:t>
          </a:r>
          <a:r>
            <a:rPr lang="en-US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United States</a:t>
          </a:r>
          <a:r>
            <a: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, just as that of Germany had, rapidly grew, as </a:t>
          </a:r>
          <a:r>
            <a:rPr lang="en-US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immigrants</a:t>
          </a:r>
          <a:r>
            <a: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traveled in, new </a:t>
          </a:r>
          <a:r>
            <a:rPr lang="en-US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factories</a:t>
          </a:r>
          <a:r>
            <a: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that were updated and more efficient were instituted, and the territory expanded to find its own abundance of</a:t>
          </a:r>
          <a:r>
            <a:rPr lang="en-US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natural resources </a:t>
          </a:r>
          <a:r>
            <a: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used in industrial production.</a:t>
          </a:r>
          <a:endParaRPr lang="en-US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sha" pitchFamily="34" charset="-79"/>
            <a:cs typeface="Gisha" pitchFamily="34" charset="-79"/>
          </a:endParaRPr>
        </a:p>
      </dgm:t>
    </dgm:pt>
    <dgm:pt modelId="{247F5802-EC7C-4EF4-974A-BEB36FC7B0CF}" type="parTrans" cxnId="{11AC3D20-09C3-4B74-AF5B-3292C2A2518C}">
      <dgm:prSet/>
      <dgm:spPr/>
      <dgm:t>
        <a:bodyPr/>
        <a:lstStyle/>
        <a:p>
          <a:endParaRPr lang="en-US">
            <a:latin typeface="Gisha" pitchFamily="34" charset="-79"/>
            <a:cs typeface="Gisha" pitchFamily="34" charset="-79"/>
          </a:endParaRPr>
        </a:p>
      </dgm:t>
    </dgm:pt>
    <dgm:pt modelId="{F989EF28-826A-4705-ADB3-ECA78CEB64C3}" type="sibTrans" cxnId="{11AC3D20-09C3-4B74-AF5B-3292C2A2518C}">
      <dgm:prSet/>
      <dgm:spPr/>
      <dgm:t>
        <a:bodyPr/>
        <a:lstStyle/>
        <a:p>
          <a:endParaRPr lang="en-US">
            <a:latin typeface="Gisha" pitchFamily="34" charset="-79"/>
            <a:cs typeface="Gisha" pitchFamily="34" charset="-79"/>
          </a:endParaRPr>
        </a:p>
      </dgm:t>
    </dgm:pt>
    <dgm:pt modelId="{7EEC2ECF-6287-4E7B-8DF7-2D040978D5E3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The industry of </a:t>
          </a:r>
          <a:r>
            <a:rPr lang="en-US" b="1" dirty="0" smtClean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Great Britain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continued to gradually increase, but the relative </a:t>
          </a:r>
          <a:r>
            <a:rPr lang="en-US" i="0" u="none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lack</a:t>
          </a:r>
          <a:r>
            <a: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</a:t>
          </a:r>
          <a:r>
            <a:rPr lang="en-US" i="0" u="none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of</a:t>
          </a:r>
          <a:r>
            <a: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</a:t>
          </a:r>
          <a:r>
            <a:rPr lang="en-US" i="0" u="none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newer</a:t>
          </a:r>
          <a:r>
            <a: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</a:t>
          </a:r>
          <a:r>
            <a:rPr lang="en-US" i="0" u="none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technologies</a:t>
          </a:r>
          <a:r>
            <a: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and efficient machines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, as well as the country’s </a:t>
          </a:r>
          <a:r>
            <a:rPr lang="en-US" i="0" u="none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ignoring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</a:t>
          </a:r>
          <a:r>
            <a:rPr lang="en-US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of steel production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led to a slower industrial growth compared to that of Germany and the United States. 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sha" pitchFamily="34" charset="-79"/>
            <a:cs typeface="Gisha" pitchFamily="34" charset="-79"/>
          </a:endParaRPr>
        </a:p>
      </dgm:t>
    </dgm:pt>
    <dgm:pt modelId="{0B3CFA4C-DD93-40FB-A2A5-C7E7DD4ED249}" type="parTrans" cxnId="{B0D85F3C-F14F-457F-BB77-3521920FA77D}">
      <dgm:prSet/>
      <dgm:spPr/>
      <dgm:t>
        <a:bodyPr/>
        <a:lstStyle/>
        <a:p>
          <a:endParaRPr lang="en-US">
            <a:latin typeface="Gisha" pitchFamily="34" charset="-79"/>
            <a:cs typeface="Gisha" pitchFamily="34" charset="-79"/>
          </a:endParaRPr>
        </a:p>
      </dgm:t>
    </dgm:pt>
    <dgm:pt modelId="{980DD392-B8E8-4CA1-9403-590349457BDD}" type="sibTrans" cxnId="{B0D85F3C-F14F-457F-BB77-3521920FA77D}">
      <dgm:prSet/>
      <dgm:spPr/>
      <dgm:t>
        <a:bodyPr/>
        <a:lstStyle/>
        <a:p>
          <a:endParaRPr lang="en-US">
            <a:latin typeface="Gisha" pitchFamily="34" charset="-79"/>
            <a:cs typeface="Gisha" pitchFamily="34" charset="-79"/>
          </a:endParaRPr>
        </a:p>
      </dgm:t>
    </dgm:pt>
    <dgm:pt modelId="{6CE88B45-4B6D-4C78-B164-F287935DD94A}" type="pres">
      <dgm:prSet presAssocID="{0C15DBC3-ADC5-4A41-B11D-8DC870FABB6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B3FD7DD-1C1B-444C-8292-442F3C34636F}" type="pres">
      <dgm:prSet presAssocID="{0C15DBC3-ADC5-4A41-B11D-8DC870FABB6E}" presName="Name1" presStyleCnt="0"/>
      <dgm:spPr/>
    </dgm:pt>
    <dgm:pt modelId="{2BFB9A28-DCEF-4CC5-8FE8-A79EA8162A5F}" type="pres">
      <dgm:prSet presAssocID="{0C15DBC3-ADC5-4A41-B11D-8DC870FABB6E}" presName="cycle" presStyleCnt="0"/>
      <dgm:spPr/>
    </dgm:pt>
    <dgm:pt modelId="{8C491C70-DCAF-429F-8D3A-77E324C27CB6}" type="pres">
      <dgm:prSet presAssocID="{0C15DBC3-ADC5-4A41-B11D-8DC870FABB6E}" presName="srcNode" presStyleLbl="node1" presStyleIdx="0" presStyleCnt="4"/>
      <dgm:spPr/>
    </dgm:pt>
    <dgm:pt modelId="{BA51D8A4-A68F-4841-8797-6A8E31693978}" type="pres">
      <dgm:prSet presAssocID="{0C15DBC3-ADC5-4A41-B11D-8DC870FABB6E}" presName="conn" presStyleLbl="parChTrans1D2" presStyleIdx="0" presStyleCnt="1"/>
      <dgm:spPr/>
      <dgm:t>
        <a:bodyPr/>
        <a:lstStyle/>
        <a:p>
          <a:endParaRPr lang="en-US"/>
        </a:p>
      </dgm:t>
    </dgm:pt>
    <dgm:pt modelId="{BB0918E1-6FE7-4D66-BC33-00273C49C5DA}" type="pres">
      <dgm:prSet presAssocID="{0C15DBC3-ADC5-4A41-B11D-8DC870FABB6E}" presName="extraNode" presStyleLbl="node1" presStyleIdx="0" presStyleCnt="4"/>
      <dgm:spPr/>
    </dgm:pt>
    <dgm:pt modelId="{92F7B83F-03E8-48A9-8DFE-97C525B1BC4D}" type="pres">
      <dgm:prSet presAssocID="{0C15DBC3-ADC5-4A41-B11D-8DC870FABB6E}" presName="dstNode" presStyleLbl="node1" presStyleIdx="0" presStyleCnt="4"/>
      <dgm:spPr/>
    </dgm:pt>
    <dgm:pt modelId="{10BDB3F5-095A-4D36-8DCF-9CDD4A141ED0}" type="pres">
      <dgm:prSet presAssocID="{B9113F56-20C8-4810-92F8-CC77583922A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E3D854-29B1-4491-B46A-731017D260B6}" type="pres">
      <dgm:prSet presAssocID="{B9113F56-20C8-4810-92F8-CC77583922A9}" presName="accent_1" presStyleCnt="0"/>
      <dgm:spPr/>
    </dgm:pt>
    <dgm:pt modelId="{E55A74C7-9119-4AE7-B05C-55008924D9E0}" type="pres">
      <dgm:prSet presAssocID="{B9113F56-20C8-4810-92F8-CC77583922A9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FFDDB1C-FEAA-4255-96EA-EECE84F8D036}" type="pres">
      <dgm:prSet presAssocID="{C7410BBD-555E-42E2-B626-82991E4E732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E6489-7B7F-4003-B580-5FC6D4DE9AB1}" type="pres">
      <dgm:prSet presAssocID="{C7410BBD-555E-42E2-B626-82991E4E7323}" presName="accent_2" presStyleCnt="0"/>
      <dgm:spPr/>
    </dgm:pt>
    <dgm:pt modelId="{1633D811-3E0C-4826-8A9D-A92964F18DF8}" type="pres">
      <dgm:prSet presAssocID="{C7410BBD-555E-42E2-B626-82991E4E7323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BFC721F-39D1-4427-94D6-41CCAABAF514}" type="pres">
      <dgm:prSet presAssocID="{BBCEB18C-8EAB-4BCB-8CCC-4FAB7084173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C0CC42-6092-4BD9-8624-76C878785902}" type="pres">
      <dgm:prSet presAssocID="{BBCEB18C-8EAB-4BCB-8CCC-4FAB7084173D}" presName="accent_3" presStyleCnt="0"/>
      <dgm:spPr/>
    </dgm:pt>
    <dgm:pt modelId="{0044558B-17BF-4D7B-86A7-BD07334A0005}" type="pres">
      <dgm:prSet presAssocID="{BBCEB18C-8EAB-4BCB-8CCC-4FAB7084173D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618A4E3-CFFF-470A-A424-D5B1D9F9BAE3}" type="pres">
      <dgm:prSet presAssocID="{7EEC2ECF-6287-4E7B-8DF7-2D040978D5E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6BE00-1F68-4FF5-966B-3C6F4CD98C68}" type="pres">
      <dgm:prSet presAssocID="{7EEC2ECF-6287-4E7B-8DF7-2D040978D5E3}" presName="accent_4" presStyleCnt="0"/>
      <dgm:spPr/>
    </dgm:pt>
    <dgm:pt modelId="{717D8925-AB1B-43F0-9BF8-1A64A8D4CC9A}" type="pres">
      <dgm:prSet presAssocID="{7EEC2ECF-6287-4E7B-8DF7-2D040978D5E3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72858B11-5C20-41F7-8A2C-4C7954E113E8}" type="presOf" srcId="{B9113F56-20C8-4810-92F8-CC77583922A9}" destId="{10BDB3F5-095A-4D36-8DCF-9CDD4A141ED0}" srcOrd="0" destOrd="0" presId="urn:microsoft.com/office/officeart/2008/layout/VerticalCurvedList"/>
    <dgm:cxn modelId="{61951AED-AA1A-4B62-B250-B07D4BA28F18}" srcId="{0C15DBC3-ADC5-4A41-B11D-8DC870FABB6E}" destId="{C7410BBD-555E-42E2-B626-82991E4E7323}" srcOrd="1" destOrd="0" parTransId="{A8C5620F-4DE5-4F62-B27B-17F088CA3949}" sibTransId="{52B1785B-BF15-432C-A798-BB6F0675039C}"/>
    <dgm:cxn modelId="{40C17293-BA64-4BA1-B642-D38F18D6E934}" type="presOf" srcId="{BBCEB18C-8EAB-4BCB-8CCC-4FAB7084173D}" destId="{CBFC721F-39D1-4427-94D6-41CCAABAF514}" srcOrd="0" destOrd="0" presId="urn:microsoft.com/office/officeart/2008/layout/VerticalCurvedList"/>
    <dgm:cxn modelId="{11303A9A-40AD-4BB6-8948-72586C053045}" type="presOf" srcId="{E8EE95B4-B6CB-45A1-B4D3-24C9A0E1188E}" destId="{BA51D8A4-A68F-4841-8797-6A8E31693978}" srcOrd="0" destOrd="0" presId="urn:microsoft.com/office/officeart/2008/layout/VerticalCurvedList"/>
    <dgm:cxn modelId="{B0D85F3C-F14F-457F-BB77-3521920FA77D}" srcId="{0C15DBC3-ADC5-4A41-B11D-8DC870FABB6E}" destId="{7EEC2ECF-6287-4E7B-8DF7-2D040978D5E3}" srcOrd="3" destOrd="0" parTransId="{0B3CFA4C-DD93-40FB-A2A5-C7E7DD4ED249}" sibTransId="{980DD392-B8E8-4CA1-9403-590349457BDD}"/>
    <dgm:cxn modelId="{58C5E65D-89DF-4D26-A9CE-BC74B791C5D9}" type="presOf" srcId="{7EEC2ECF-6287-4E7B-8DF7-2D040978D5E3}" destId="{3618A4E3-CFFF-470A-A424-D5B1D9F9BAE3}" srcOrd="0" destOrd="0" presId="urn:microsoft.com/office/officeart/2008/layout/VerticalCurvedList"/>
    <dgm:cxn modelId="{11C0BA40-326F-4D46-B6F4-91E7C1246DAB}" type="presOf" srcId="{C7410BBD-555E-42E2-B626-82991E4E7323}" destId="{1FFDDB1C-FEAA-4255-96EA-EECE84F8D036}" srcOrd="0" destOrd="0" presId="urn:microsoft.com/office/officeart/2008/layout/VerticalCurvedList"/>
    <dgm:cxn modelId="{11AC3D20-09C3-4B74-AF5B-3292C2A2518C}" srcId="{0C15DBC3-ADC5-4A41-B11D-8DC870FABB6E}" destId="{BBCEB18C-8EAB-4BCB-8CCC-4FAB7084173D}" srcOrd="2" destOrd="0" parTransId="{247F5802-EC7C-4EF4-974A-BEB36FC7B0CF}" sibTransId="{F989EF28-826A-4705-ADB3-ECA78CEB64C3}"/>
    <dgm:cxn modelId="{3F5F91ED-8140-4380-A881-57F0F50A0E2C}" srcId="{0C15DBC3-ADC5-4A41-B11D-8DC870FABB6E}" destId="{B9113F56-20C8-4810-92F8-CC77583922A9}" srcOrd="0" destOrd="0" parTransId="{916F4763-F4D7-4C3C-853D-5791B8C2C29B}" sibTransId="{E8EE95B4-B6CB-45A1-B4D3-24C9A0E1188E}"/>
    <dgm:cxn modelId="{EC359C32-4B70-4CFC-BB46-578C3DC1177E}" type="presOf" srcId="{0C15DBC3-ADC5-4A41-B11D-8DC870FABB6E}" destId="{6CE88B45-4B6D-4C78-B164-F287935DD94A}" srcOrd="0" destOrd="0" presId="urn:microsoft.com/office/officeart/2008/layout/VerticalCurvedList"/>
    <dgm:cxn modelId="{39A48D88-5DFF-467A-A241-B8F2861129C4}" type="presParOf" srcId="{6CE88B45-4B6D-4C78-B164-F287935DD94A}" destId="{9B3FD7DD-1C1B-444C-8292-442F3C34636F}" srcOrd="0" destOrd="0" presId="urn:microsoft.com/office/officeart/2008/layout/VerticalCurvedList"/>
    <dgm:cxn modelId="{72FCB543-E421-4DCC-B93C-FBE7C0730610}" type="presParOf" srcId="{9B3FD7DD-1C1B-444C-8292-442F3C34636F}" destId="{2BFB9A28-DCEF-4CC5-8FE8-A79EA8162A5F}" srcOrd="0" destOrd="0" presId="urn:microsoft.com/office/officeart/2008/layout/VerticalCurvedList"/>
    <dgm:cxn modelId="{78C8D158-092D-4C1B-8D05-7FB2AF6F2EA8}" type="presParOf" srcId="{2BFB9A28-DCEF-4CC5-8FE8-A79EA8162A5F}" destId="{8C491C70-DCAF-429F-8D3A-77E324C27CB6}" srcOrd="0" destOrd="0" presId="urn:microsoft.com/office/officeart/2008/layout/VerticalCurvedList"/>
    <dgm:cxn modelId="{9ED486D1-DD14-44CC-B59E-1A6C37F4EC5F}" type="presParOf" srcId="{2BFB9A28-DCEF-4CC5-8FE8-A79EA8162A5F}" destId="{BA51D8A4-A68F-4841-8797-6A8E31693978}" srcOrd="1" destOrd="0" presId="urn:microsoft.com/office/officeart/2008/layout/VerticalCurvedList"/>
    <dgm:cxn modelId="{E349B542-8B71-4792-A966-74A2ABB4108A}" type="presParOf" srcId="{2BFB9A28-DCEF-4CC5-8FE8-A79EA8162A5F}" destId="{BB0918E1-6FE7-4D66-BC33-00273C49C5DA}" srcOrd="2" destOrd="0" presId="urn:microsoft.com/office/officeart/2008/layout/VerticalCurvedList"/>
    <dgm:cxn modelId="{20DD4B31-6236-4DD1-8A72-C280C788A2D3}" type="presParOf" srcId="{2BFB9A28-DCEF-4CC5-8FE8-A79EA8162A5F}" destId="{92F7B83F-03E8-48A9-8DFE-97C525B1BC4D}" srcOrd="3" destOrd="0" presId="urn:microsoft.com/office/officeart/2008/layout/VerticalCurvedList"/>
    <dgm:cxn modelId="{D8622333-4AC9-4F00-86E0-729EA22372FE}" type="presParOf" srcId="{9B3FD7DD-1C1B-444C-8292-442F3C34636F}" destId="{10BDB3F5-095A-4D36-8DCF-9CDD4A141ED0}" srcOrd="1" destOrd="0" presId="urn:microsoft.com/office/officeart/2008/layout/VerticalCurvedList"/>
    <dgm:cxn modelId="{467FE028-DBC7-428E-994C-A81B1AEB80DA}" type="presParOf" srcId="{9B3FD7DD-1C1B-444C-8292-442F3C34636F}" destId="{BDE3D854-29B1-4491-B46A-731017D260B6}" srcOrd="2" destOrd="0" presId="urn:microsoft.com/office/officeart/2008/layout/VerticalCurvedList"/>
    <dgm:cxn modelId="{21100FA1-2C95-4D4C-880A-A86CC853620E}" type="presParOf" srcId="{BDE3D854-29B1-4491-B46A-731017D260B6}" destId="{E55A74C7-9119-4AE7-B05C-55008924D9E0}" srcOrd="0" destOrd="0" presId="urn:microsoft.com/office/officeart/2008/layout/VerticalCurvedList"/>
    <dgm:cxn modelId="{0AF3154B-B514-464E-B146-B5807D66430D}" type="presParOf" srcId="{9B3FD7DD-1C1B-444C-8292-442F3C34636F}" destId="{1FFDDB1C-FEAA-4255-96EA-EECE84F8D036}" srcOrd="3" destOrd="0" presId="urn:microsoft.com/office/officeart/2008/layout/VerticalCurvedList"/>
    <dgm:cxn modelId="{3801EE8D-0097-4065-9970-62CF56F7659C}" type="presParOf" srcId="{9B3FD7DD-1C1B-444C-8292-442F3C34636F}" destId="{D9FE6489-7B7F-4003-B580-5FC6D4DE9AB1}" srcOrd="4" destOrd="0" presId="urn:microsoft.com/office/officeart/2008/layout/VerticalCurvedList"/>
    <dgm:cxn modelId="{4E826DFB-8330-4EF4-97A6-62AB9DFC98BE}" type="presParOf" srcId="{D9FE6489-7B7F-4003-B580-5FC6D4DE9AB1}" destId="{1633D811-3E0C-4826-8A9D-A92964F18DF8}" srcOrd="0" destOrd="0" presId="urn:microsoft.com/office/officeart/2008/layout/VerticalCurvedList"/>
    <dgm:cxn modelId="{6AC9DED9-AF69-462E-A73B-E3CD47F5C48C}" type="presParOf" srcId="{9B3FD7DD-1C1B-444C-8292-442F3C34636F}" destId="{CBFC721F-39D1-4427-94D6-41CCAABAF514}" srcOrd="5" destOrd="0" presId="urn:microsoft.com/office/officeart/2008/layout/VerticalCurvedList"/>
    <dgm:cxn modelId="{C9470CAD-3BB3-4D80-9710-824CD538BF4C}" type="presParOf" srcId="{9B3FD7DD-1C1B-444C-8292-442F3C34636F}" destId="{59C0CC42-6092-4BD9-8624-76C878785902}" srcOrd="6" destOrd="0" presId="urn:microsoft.com/office/officeart/2008/layout/VerticalCurvedList"/>
    <dgm:cxn modelId="{93B76B06-9340-4F44-B766-A98FEDBE11C8}" type="presParOf" srcId="{59C0CC42-6092-4BD9-8624-76C878785902}" destId="{0044558B-17BF-4D7B-86A7-BD07334A0005}" srcOrd="0" destOrd="0" presId="urn:microsoft.com/office/officeart/2008/layout/VerticalCurvedList"/>
    <dgm:cxn modelId="{534C30BC-601D-4EC9-B4FB-41ECF7927AE9}" type="presParOf" srcId="{9B3FD7DD-1C1B-444C-8292-442F3C34636F}" destId="{3618A4E3-CFFF-470A-A424-D5B1D9F9BAE3}" srcOrd="7" destOrd="0" presId="urn:microsoft.com/office/officeart/2008/layout/VerticalCurvedList"/>
    <dgm:cxn modelId="{1DE4144A-7542-496B-9FDF-46848168C71A}" type="presParOf" srcId="{9B3FD7DD-1C1B-444C-8292-442F3C34636F}" destId="{6D66BE00-1F68-4FF5-966B-3C6F4CD98C68}" srcOrd="8" destOrd="0" presId="urn:microsoft.com/office/officeart/2008/layout/VerticalCurvedList"/>
    <dgm:cxn modelId="{E58A7D15-0FFE-4116-8F7C-B75FA345B390}" type="presParOf" srcId="{6D66BE00-1F68-4FF5-966B-3C6F4CD98C68}" destId="{717D8925-AB1B-43F0-9BF8-1A64A8D4CC9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2C6846-62CE-4791-942C-71A3E9663E3A}" type="doc">
      <dgm:prSet loTypeId="urn:microsoft.com/office/officeart/2008/layout/AlternatingPictureBlocks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6580B02-A42A-4D91-B7D1-8AC1F24A1498}">
      <dgm:prSet phldrT="[Text]"/>
      <dgm:spPr/>
      <dgm:t>
        <a:bodyPr/>
        <a:lstStyle/>
        <a:p>
          <a:r>
            <a:rPr 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Gisha" panose="020B0502040204020203" pitchFamily="34" charset="-79"/>
            </a:rPr>
            <a:t>ITALY</a:t>
          </a:r>
          <a:endParaRPr 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Gisha" panose="020B0502040204020203" pitchFamily="34" charset="-79"/>
          </a:endParaRPr>
        </a:p>
      </dgm:t>
    </dgm:pt>
    <dgm:pt modelId="{D709A25B-FED5-48FC-B3C9-2E06A84B2A15}" type="parTrans" cxnId="{5BFAAC26-80EF-4A07-B059-A26DC5D18BAB}">
      <dgm:prSet/>
      <dgm:spPr/>
      <dgm:t>
        <a:bodyPr/>
        <a:lstStyle/>
        <a:p>
          <a:endParaRPr lang="en-US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Gisha" panose="020B0502040204020203" pitchFamily="34" charset="-79"/>
          </a:endParaRPr>
        </a:p>
      </dgm:t>
    </dgm:pt>
    <dgm:pt modelId="{93B49A4D-7BEC-4F39-8730-AFE801AEDE76}" type="sibTrans" cxnId="{5BFAAC26-80EF-4A07-B059-A26DC5D18BAB}">
      <dgm:prSet/>
      <dgm:spPr/>
      <dgm:t>
        <a:bodyPr/>
        <a:lstStyle/>
        <a:p>
          <a:endParaRPr lang="en-US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Gisha" panose="020B0502040204020203" pitchFamily="34" charset="-79"/>
          </a:endParaRPr>
        </a:p>
      </dgm:t>
    </dgm:pt>
    <dgm:pt modelId="{A7831F75-214A-413F-86F3-12F54B4F8FDF}">
      <dgm:prSet phldrT="[Text]"/>
      <dgm:spPr/>
      <dgm:t>
        <a:bodyPr/>
        <a:lstStyle/>
        <a:p>
          <a:r>
            <a:rPr 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Gisha" panose="020B0502040204020203" pitchFamily="34" charset="-79"/>
            </a:rPr>
            <a:t>JAPAN</a:t>
          </a:r>
          <a:endParaRPr 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Gisha" panose="020B0502040204020203" pitchFamily="34" charset="-79"/>
          </a:endParaRPr>
        </a:p>
      </dgm:t>
    </dgm:pt>
    <dgm:pt modelId="{D742F37C-91F6-4CF3-920C-D6E62D9465FD}" type="parTrans" cxnId="{3CA6A367-1D94-422E-B172-D8DB12D53F5F}">
      <dgm:prSet/>
      <dgm:spPr/>
      <dgm:t>
        <a:bodyPr/>
        <a:lstStyle/>
        <a:p>
          <a:endParaRPr lang="en-US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Gisha" panose="020B0502040204020203" pitchFamily="34" charset="-79"/>
          </a:endParaRPr>
        </a:p>
      </dgm:t>
    </dgm:pt>
    <dgm:pt modelId="{8A2B7E29-D6B6-40F4-8DC6-A5C71FF07B0D}" type="sibTrans" cxnId="{3CA6A367-1D94-422E-B172-D8DB12D53F5F}">
      <dgm:prSet/>
      <dgm:spPr/>
      <dgm:t>
        <a:bodyPr/>
        <a:lstStyle/>
        <a:p>
          <a:endParaRPr lang="en-US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Gisha" panose="020B0502040204020203" pitchFamily="34" charset="-79"/>
          </a:endParaRPr>
        </a:p>
      </dgm:t>
    </dgm:pt>
    <dgm:pt modelId="{2CBD389E-3B53-4852-AD07-4F739B136663}">
      <dgm:prSet phldrT="[Text]"/>
      <dgm:spPr/>
      <dgm:t>
        <a:bodyPr/>
        <a:lstStyle/>
        <a:p>
          <a:r>
            <a:rPr 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Gisha" panose="020B0502040204020203" pitchFamily="34" charset="-79"/>
            </a:rPr>
            <a:t>RUSSIA</a:t>
          </a:r>
          <a:endParaRPr 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Gisha" panose="020B0502040204020203" pitchFamily="34" charset="-79"/>
          </a:endParaRPr>
        </a:p>
      </dgm:t>
    </dgm:pt>
    <dgm:pt modelId="{4E4ADDDA-1DC9-40AE-961C-D44BCBFD68C0}" type="parTrans" cxnId="{BAAC85AA-6982-4AE0-B1B8-EF4AB090E54B}">
      <dgm:prSet/>
      <dgm:spPr/>
      <dgm:t>
        <a:bodyPr/>
        <a:lstStyle/>
        <a:p>
          <a:endParaRPr lang="en-US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Gisha" panose="020B0502040204020203" pitchFamily="34" charset="-79"/>
          </a:endParaRPr>
        </a:p>
      </dgm:t>
    </dgm:pt>
    <dgm:pt modelId="{14314951-FAFE-4C1B-9B22-C2105A610932}" type="sibTrans" cxnId="{BAAC85AA-6982-4AE0-B1B8-EF4AB090E54B}">
      <dgm:prSet/>
      <dgm:spPr/>
      <dgm:t>
        <a:bodyPr/>
        <a:lstStyle/>
        <a:p>
          <a:endParaRPr lang="en-US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Gisha" panose="020B0502040204020203" pitchFamily="34" charset="-79"/>
          </a:endParaRPr>
        </a:p>
      </dgm:t>
    </dgm:pt>
    <dgm:pt modelId="{F0EC9942-B639-44A4-996E-6B90AC3CE733}">
      <dgm:prSet phldrT="[Text]"/>
      <dgm:spPr/>
      <dgm:t>
        <a:bodyPr/>
        <a:lstStyle/>
        <a:p>
          <a:r>
            <a:rPr 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Gisha" panose="020B0502040204020203" pitchFamily="34" charset="-79"/>
            </a:rPr>
            <a:t>SWEDEN</a:t>
          </a:r>
          <a:endParaRPr 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Gisha" panose="020B0502040204020203" pitchFamily="34" charset="-79"/>
          </a:endParaRPr>
        </a:p>
      </dgm:t>
    </dgm:pt>
    <dgm:pt modelId="{F2EA55EC-D392-4EE4-903F-721132E82D3B}" type="parTrans" cxnId="{146173B4-DFE2-47AD-994A-BD7B49944661}">
      <dgm:prSet/>
      <dgm:spPr/>
      <dgm:t>
        <a:bodyPr/>
        <a:lstStyle/>
        <a:p>
          <a:endParaRPr lang="en-US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Gisha" panose="020B0502040204020203" pitchFamily="34" charset="-79"/>
          </a:endParaRPr>
        </a:p>
      </dgm:t>
    </dgm:pt>
    <dgm:pt modelId="{77392CDF-B691-48AA-9C1E-4008CB538709}" type="sibTrans" cxnId="{146173B4-DFE2-47AD-994A-BD7B49944661}">
      <dgm:prSet/>
      <dgm:spPr/>
      <dgm:t>
        <a:bodyPr/>
        <a:lstStyle/>
        <a:p>
          <a:endParaRPr lang="en-US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Gisha" panose="020B0502040204020203" pitchFamily="34" charset="-79"/>
          </a:endParaRPr>
        </a:p>
      </dgm:t>
    </dgm:pt>
    <dgm:pt modelId="{7C37B2D8-B5D4-4C3A-B354-A03A3D27B599}" type="pres">
      <dgm:prSet presAssocID="{CF2C6846-62CE-4791-942C-71A3E9663E3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A7BD8B-A608-4D42-9758-B1C01F027DEB}" type="pres">
      <dgm:prSet presAssocID="{06580B02-A42A-4D91-B7D1-8AC1F24A1498}" presName="comp" presStyleCnt="0"/>
      <dgm:spPr/>
    </dgm:pt>
    <dgm:pt modelId="{9C38D603-25CD-4B1A-AE32-9411C42E01BD}" type="pres">
      <dgm:prSet presAssocID="{06580B02-A42A-4D91-B7D1-8AC1F24A1498}" presName="rect2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280CEA-22A8-470E-AC36-8F7F9636794D}" type="pres">
      <dgm:prSet presAssocID="{06580B02-A42A-4D91-B7D1-8AC1F24A1498}" presName="rect1" presStyleLbl="ln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ECA41D3-D97F-4B73-9964-FD28E0CBA6EE}" type="pres">
      <dgm:prSet presAssocID="{93B49A4D-7BEC-4F39-8730-AFE801AEDE76}" presName="sibTrans" presStyleCnt="0"/>
      <dgm:spPr/>
    </dgm:pt>
    <dgm:pt modelId="{EC329A01-9F6B-4944-8FD1-009E90CCE4C5}" type="pres">
      <dgm:prSet presAssocID="{A7831F75-214A-413F-86F3-12F54B4F8FDF}" presName="comp" presStyleCnt="0"/>
      <dgm:spPr/>
    </dgm:pt>
    <dgm:pt modelId="{938791AA-8ECD-41D4-AF55-0DA7EE30F12B}" type="pres">
      <dgm:prSet presAssocID="{A7831F75-214A-413F-86F3-12F54B4F8FDF}" presName="rect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C586BE-431F-4A18-92D3-38C4254DC70D}" type="pres">
      <dgm:prSet presAssocID="{A7831F75-214A-413F-86F3-12F54B4F8FDF}" presName="rect1" presStyleLbl="ln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91AAE1A-4CFB-4E6B-950C-B0B32A581F21}" type="pres">
      <dgm:prSet presAssocID="{8A2B7E29-D6B6-40F4-8DC6-A5C71FF07B0D}" presName="sibTrans" presStyleCnt="0"/>
      <dgm:spPr/>
    </dgm:pt>
    <dgm:pt modelId="{9E0F2EFB-7C19-4127-BFF4-527846745DDF}" type="pres">
      <dgm:prSet presAssocID="{2CBD389E-3B53-4852-AD07-4F739B136663}" presName="comp" presStyleCnt="0"/>
      <dgm:spPr/>
    </dgm:pt>
    <dgm:pt modelId="{B0B7C1E8-35E0-42A8-9514-DCE9265C98F6}" type="pres">
      <dgm:prSet presAssocID="{2CBD389E-3B53-4852-AD07-4F739B136663}" presName="rect2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7368A0-785B-4CFE-A60A-88E27F838F32}" type="pres">
      <dgm:prSet presAssocID="{2CBD389E-3B53-4852-AD07-4F739B136663}" presName="rect1" presStyleLbl="ln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E7FC436-EE8F-42F0-BCBC-087A93DFCC53}" type="pres">
      <dgm:prSet presAssocID="{14314951-FAFE-4C1B-9B22-C2105A610932}" presName="sibTrans" presStyleCnt="0"/>
      <dgm:spPr/>
    </dgm:pt>
    <dgm:pt modelId="{DCEA7B3A-24C8-44FD-983C-768171A88B17}" type="pres">
      <dgm:prSet presAssocID="{F0EC9942-B639-44A4-996E-6B90AC3CE733}" presName="comp" presStyleCnt="0"/>
      <dgm:spPr/>
    </dgm:pt>
    <dgm:pt modelId="{748C133C-BF96-4473-AB02-5B1BB7A15A9B}" type="pres">
      <dgm:prSet presAssocID="{F0EC9942-B639-44A4-996E-6B90AC3CE733}" presName="rect2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C342C6-6134-4DFE-88AC-A95BF9F0BC74}" type="pres">
      <dgm:prSet presAssocID="{F0EC9942-B639-44A4-996E-6B90AC3CE733}" presName="rect1" presStyleLbl="ln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178EC60E-1151-435B-A5CD-F74B8BB24CD3}" type="presOf" srcId="{A7831F75-214A-413F-86F3-12F54B4F8FDF}" destId="{938791AA-8ECD-41D4-AF55-0DA7EE30F12B}" srcOrd="0" destOrd="0" presId="urn:microsoft.com/office/officeart/2008/layout/AlternatingPictureBlocks"/>
    <dgm:cxn modelId="{3CA6A367-1D94-422E-B172-D8DB12D53F5F}" srcId="{CF2C6846-62CE-4791-942C-71A3E9663E3A}" destId="{A7831F75-214A-413F-86F3-12F54B4F8FDF}" srcOrd="1" destOrd="0" parTransId="{D742F37C-91F6-4CF3-920C-D6E62D9465FD}" sibTransId="{8A2B7E29-D6B6-40F4-8DC6-A5C71FF07B0D}"/>
    <dgm:cxn modelId="{146173B4-DFE2-47AD-994A-BD7B49944661}" srcId="{CF2C6846-62CE-4791-942C-71A3E9663E3A}" destId="{F0EC9942-B639-44A4-996E-6B90AC3CE733}" srcOrd="3" destOrd="0" parTransId="{F2EA55EC-D392-4EE4-903F-721132E82D3B}" sibTransId="{77392CDF-B691-48AA-9C1E-4008CB538709}"/>
    <dgm:cxn modelId="{BAAC85AA-6982-4AE0-B1B8-EF4AB090E54B}" srcId="{CF2C6846-62CE-4791-942C-71A3E9663E3A}" destId="{2CBD389E-3B53-4852-AD07-4F739B136663}" srcOrd="2" destOrd="0" parTransId="{4E4ADDDA-1DC9-40AE-961C-D44BCBFD68C0}" sibTransId="{14314951-FAFE-4C1B-9B22-C2105A610932}"/>
    <dgm:cxn modelId="{5BFAAC26-80EF-4A07-B059-A26DC5D18BAB}" srcId="{CF2C6846-62CE-4791-942C-71A3E9663E3A}" destId="{06580B02-A42A-4D91-B7D1-8AC1F24A1498}" srcOrd="0" destOrd="0" parTransId="{D709A25B-FED5-48FC-B3C9-2E06A84B2A15}" sibTransId="{93B49A4D-7BEC-4F39-8730-AFE801AEDE76}"/>
    <dgm:cxn modelId="{6E36E2EF-84E7-43EA-B687-C731249D6E44}" type="presOf" srcId="{2CBD389E-3B53-4852-AD07-4F739B136663}" destId="{B0B7C1E8-35E0-42A8-9514-DCE9265C98F6}" srcOrd="0" destOrd="0" presId="urn:microsoft.com/office/officeart/2008/layout/AlternatingPictureBlocks"/>
    <dgm:cxn modelId="{B6F237ED-F5C9-428F-8292-5ED7A7CB451D}" type="presOf" srcId="{F0EC9942-B639-44A4-996E-6B90AC3CE733}" destId="{748C133C-BF96-4473-AB02-5B1BB7A15A9B}" srcOrd="0" destOrd="0" presId="urn:microsoft.com/office/officeart/2008/layout/AlternatingPictureBlocks"/>
    <dgm:cxn modelId="{09A7B509-F793-47EC-BEA1-84E4D4620352}" type="presOf" srcId="{06580B02-A42A-4D91-B7D1-8AC1F24A1498}" destId="{9C38D603-25CD-4B1A-AE32-9411C42E01BD}" srcOrd="0" destOrd="0" presId="urn:microsoft.com/office/officeart/2008/layout/AlternatingPictureBlocks"/>
    <dgm:cxn modelId="{E523FF56-4ECA-4673-8E93-51B1E13D3C08}" type="presOf" srcId="{CF2C6846-62CE-4791-942C-71A3E9663E3A}" destId="{7C37B2D8-B5D4-4C3A-B354-A03A3D27B599}" srcOrd="0" destOrd="0" presId="urn:microsoft.com/office/officeart/2008/layout/AlternatingPictureBlocks"/>
    <dgm:cxn modelId="{324AAC5B-9393-44C3-9C10-BFBC31B75DB4}" type="presParOf" srcId="{7C37B2D8-B5D4-4C3A-B354-A03A3D27B599}" destId="{AAA7BD8B-A608-4D42-9758-B1C01F027DEB}" srcOrd="0" destOrd="0" presId="urn:microsoft.com/office/officeart/2008/layout/AlternatingPictureBlocks"/>
    <dgm:cxn modelId="{0EFBDC67-8736-4E5A-A05F-ED288EA21089}" type="presParOf" srcId="{AAA7BD8B-A608-4D42-9758-B1C01F027DEB}" destId="{9C38D603-25CD-4B1A-AE32-9411C42E01BD}" srcOrd="0" destOrd="0" presId="urn:microsoft.com/office/officeart/2008/layout/AlternatingPictureBlocks"/>
    <dgm:cxn modelId="{521A8CDD-4038-45CE-9EBB-100BBD4943BF}" type="presParOf" srcId="{AAA7BD8B-A608-4D42-9758-B1C01F027DEB}" destId="{AF280CEA-22A8-470E-AC36-8F7F9636794D}" srcOrd="1" destOrd="0" presId="urn:microsoft.com/office/officeart/2008/layout/AlternatingPictureBlocks"/>
    <dgm:cxn modelId="{DCC69AFA-B1D9-4603-A8CF-6032AAF0B52C}" type="presParOf" srcId="{7C37B2D8-B5D4-4C3A-B354-A03A3D27B599}" destId="{FECA41D3-D97F-4B73-9964-FD28E0CBA6EE}" srcOrd="1" destOrd="0" presId="urn:microsoft.com/office/officeart/2008/layout/AlternatingPictureBlocks"/>
    <dgm:cxn modelId="{06FD51EC-B7EC-4C25-B62D-2CA52F591BD8}" type="presParOf" srcId="{7C37B2D8-B5D4-4C3A-B354-A03A3D27B599}" destId="{EC329A01-9F6B-4944-8FD1-009E90CCE4C5}" srcOrd="2" destOrd="0" presId="urn:microsoft.com/office/officeart/2008/layout/AlternatingPictureBlocks"/>
    <dgm:cxn modelId="{9B437F5C-B149-43D5-9E24-647B9DFDB72E}" type="presParOf" srcId="{EC329A01-9F6B-4944-8FD1-009E90CCE4C5}" destId="{938791AA-8ECD-41D4-AF55-0DA7EE30F12B}" srcOrd="0" destOrd="0" presId="urn:microsoft.com/office/officeart/2008/layout/AlternatingPictureBlocks"/>
    <dgm:cxn modelId="{DE2194D6-15E2-422F-B831-9E870A0A4488}" type="presParOf" srcId="{EC329A01-9F6B-4944-8FD1-009E90CCE4C5}" destId="{91C586BE-431F-4A18-92D3-38C4254DC70D}" srcOrd="1" destOrd="0" presId="urn:microsoft.com/office/officeart/2008/layout/AlternatingPictureBlocks"/>
    <dgm:cxn modelId="{F5731C28-634B-43CD-8080-F7AF83D30D9F}" type="presParOf" srcId="{7C37B2D8-B5D4-4C3A-B354-A03A3D27B599}" destId="{B91AAE1A-4CFB-4E6B-950C-B0B32A581F21}" srcOrd="3" destOrd="0" presId="urn:microsoft.com/office/officeart/2008/layout/AlternatingPictureBlocks"/>
    <dgm:cxn modelId="{CB37A780-7543-449E-9737-584CEE0FE135}" type="presParOf" srcId="{7C37B2D8-B5D4-4C3A-B354-A03A3D27B599}" destId="{9E0F2EFB-7C19-4127-BFF4-527846745DDF}" srcOrd="4" destOrd="0" presId="urn:microsoft.com/office/officeart/2008/layout/AlternatingPictureBlocks"/>
    <dgm:cxn modelId="{F93459B5-7425-4FC6-835F-82CA9062DCB2}" type="presParOf" srcId="{9E0F2EFB-7C19-4127-BFF4-527846745DDF}" destId="{B0B7C1E8-35E0-42A8-9514-DCE9265C98F6}" srcOrd="0" destOrd="0" presId="urn:microsoft.com/office/officeart/2008/layout/AlternatingPictureBlocks"/>
    <dgm:cxn modelId="{CA940829-5730-4CE1-B9FD-B208C0A38C51}" type="presParOf" srcId="{9E0F2EFB-7C19-4127-BFF4-527846745DDF}" destId="{DC7368A0-785B-4CFE-A60A-88E27F838F32}" srcOrd="1" destOrd="0" presId="urn:microsoft.com/office/officeart/2008/layout/AlternatingPictureBlocks"/>
    <dgm:cxn modelId="{C35A0186-E405-4A33-B764-A9ACCF21511D}" type="presParOf" srcId="{7C37B2D8-B5D4-4C3A-B354-A03A3D27B599}" destId="{1E7FC436-EE8F-42F0-BCBC-087A93DFCC53}" srcOrd="5" destOrd="0" presId="urn:microsoft.com/office/officeart/2008/layout/AlternatingPictureBlocks"/>
    <dgm:cxn modelId="{70FAEBF2-33FD-41FE-A5F0-6F56AA0A0651}" type="presParOf" srcId="{7C37B2D8-B5D4-4C3A-B354-A03A3D27B599}" destId="{DCEA7B3A-24C8-44FD-983C-768171A88B17}" srcOrd="6" destOrd="0" presId="urn:microsoft.com/office/officeart/2008/layout/AlternatingPictureBlocks"/>
    <dgm:cxn modelId="{CBEC6EB9-467E-4B07-AE94-EE56CC03F985}" type="presParOf" srcId="{DCEA7B3A-24C8-44FD-983C-768171A88B17}" destId="{748C133C-BF96-4473-AB02-5B1BB7A15A9B}" srcOrd="0" destOrd="0" presId="urn:microsoft.com/office/officeart/2008/layout/AlternatingPictureBlocks"/>
    <dgm:cxn modelId="{16899799-31F0-4F3F-A491-F0A368511F16}" type="presParOf" srcId="{DCEA7B3A-24C8-44FD-983C-768171A88B17}" destId="{FBC342C6-6134-4DFE-88AC-A95BF9F0BC74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DE58A-3E65-4414-94CF-394349F490C2}">
      <dsp:nvSpPr>
        <dsp:cNvPr id="0" name=""/>
        <dsp:cNvSpPr/>
      </dsp:nvSpPr>
      <dsp:spPr>
        <a:xfrm>
          <a:off x="1896317" y="533026"/>
          <a:ext cx="0" cy="4797240"/>
        </a:xfrm>
        <a:prstGeom prst="line">
          <a:avLst/>
        </a:prstGeom>
        <a:gradFill rotWithShape="1">
          <a:gsLst>
            <a:gs pos="0">
              <a:schemeClr val="accent1">
                <a:tint val="98000"/>
                <a:lumMod val="114000"/>
              </a:schemeClr>
            </a:gs>
            <a:gs pos="100000">
              <a:schemeClr val="accent1"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</dsp:sp>
    <dsp:sp modelId="{672032E5-83E9-4349-A435-AD84D89B3756}">
      <dsp:nvSpPr>
        <dsp:cNvPr id="0" name=""/>
        <dsp:cNvSpPr/>
      </dsp:nvSpPr>
      <dsp:spPr>
        <a:xfrm>
          <a:off x="2104181" y="704181"/>
          <a:ext cx="3295649" cy="21587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 w="9525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</dsp:sp>
    <dsp:sp modelId="{75D92188-83C9-4455-B642-09C7346CEB25}">
      <dsp:nvSpPr>
        <dsp:cNvPr id="0" name=""/>
        <dsp:cNvSpPr/>
      </dsp:nvSpPr>
      <dsp:spPr>
        <a:xfrm>
          <a:off x="2096006" y="3012639"/>
          <a:ext cx="3333394" cy="2156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A10B8B-B637-405F-8037-F0C1CD3BD625}">
      <dsp:nvSpPr>
        <dsp:cNvPr id="0" name=""/>
        <dsp:cNvSpPr/>
      </dsp:nvSpPr>
      <dsp:spPr>
        <a:xfrm>
          <a:off x="1896690" y="0"/>
          <a:ext cx="3496282" cy="533026"/>
        </a:xfrm>
        <a:prstGeom prst="rect">
          <a:avLst/>
        </a:prstGeom>
        <a:gradFill rotWithShape="1">
          <a:gsLst>
            <a:gs pos="0">
              <a:schemeClr val="accent1">
                <a:tint val="98000"/>
                <a:lumMod val="114000"/>
              </a:schemeClr>
            </a:gs>
            <a:gs pos="100000">
              <a:schemeClr val="accent1"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STEEL</a:t>
          </a:r>
          <a:endParaRPr lang="en-US" sz="27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96690" y="0"/>
        <a:ext cx="3496282" cy="533026"/>
      </dsp:txXfrm>
    </dsp:sp>
    <dsp:sp modelId="{C109352F-75C1-40DA-AB01-C6F999DFCA99}">
      <dsp:nvSpPr>
        <dsp:cNvPr id="0" name=""/>
        <dsp:cNvSpPr/>
      </dsp:nvSpPr>
      <dsp:spPr>
        <a:xfrm>
          <a:off x="5916496" y="533026"/>
          <a:ext cx="0" cy="4797240"/>
        </a:xfrm>
        <a:prstGeom prst="line">
          <a:avLst/>
        </a:prstGeom>
        <a:gradFill rotWithShape="1">
          <a:gsLst>
            <a:gs pos="0">
              <a:schemeClr val="accent1">
                <a:tint val="98000"/>
                <a:lumMod val="114000"/>
              </a:schemeClr>
            </a:gs>
            <a:gs pos="100000">
              <a:schemeClr val="accent1"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</dsp:sp>
    <dsp:sp modelId="{CBFFAEA8-9B9F-495F-A80E-389453985AE7}">
      <dsp:nvSpPr>
        <dsp:cNvPr id="0" name=""/>
        <dsp:cNvSpPr/>
      </dsp:nvSpPr>
      <dsp:spPr>
        <a:xfrm>
          <a:off x="6078932" y="704203"/>
          <a:ext cx="3318988" cy="215875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9525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</dsp:sp>
    <dsp:sp modelId="{FCB9A9D1-8404-48B8-9800-BF46924954A7}">
      <dsp:nvSpPr>
        <dsp:cNvPr id="0" name=""/>
        <dsp:cNvSpPr/>
      </dsp:nvSpPr>
      <dsp:spPr>
        <a:xfrm>
          <a:off x="6049753" y="2851692"/>
          <a:ext cx="2523081" cy="2478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21659A-917D-4EA0-97BD-89955A866D36}">
      <dsp:nvSpPr>
        <dsp:cNvPr id="0" name=""/>
        <dsp:cNvSpPr/>
      </dsp:nvSpPr>
      <dsp:spPr>
        <a:xfrm>
          <a:off x="5916869" y="0"/>
          <a:ext cx="3496282" cy="533026"/>
        </a:xfrm>
        <a:prstGeom prst="rect">
          <a:avLst/>
        </a:prstGeom>
        <a:gradFill rotWithShape="1">
          <a:gsLst>
            <a:gs pos="0">
              <a:schemeClr val="accent1">
                <a:tint val="98000"/>
                <a:lumMod val="114000"/>
              </a:schemeClr>
            </a:gs>
            <a:gs pos="100000">
              <a:schemeClr val="accent1"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ELECTRICITY</a:t>
          </a:r>
          <a:endParaRPr lang="en-US" sz="2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16869" y="0"/>
        <a:ext cx="3496282" cy="5330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B1672-1AC7-43EA-AB54-1A2451836304}">
      <dsp:nvSpPr>
        <dsp:cNvPr id="0" name=""/>
        <dsp:cNvSpPr/>
      </dsp:nvSpPr>
      <dsp:spPr>
        <a:xfrm>
          <a:off x="0" y="0"/>
          <a:ext cx="7894910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ABA24C-042C-40CE-9F56-97280E5B4602}">
      <dsp:nvSpPr>
        <dsp:cNvPr id="0" name=""/>
        <dsp:cNvSpPr/>
      </dsp:nvSpPr>
      <dsp:spPr>
        <a:xfrm>
          <a:off x="0" y="0"/>
          <a:ext cx="1578982" cy="4851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578982" cy="4851400"/>
      </dsp:txXfrm>
    </dsp:sp>
    <dsp:sp modelId="{D006C816-C903-47F0-A5C9-74640C45E513}">
      <dsp:nvSpPr>
        <dsp:cNvPr id="0" name=""/>
        <dsp:cNvSpPr/>
      </dsp:nvSpPr>
      <dsp:spPr>
        <a:xfrm>
          <a:off x="1697405" y="75803"/>
          <a:ext cx="6197504" cy="151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As the Bessemer Process allowed, </a:t>
          </a:r>
          <a:r>
            <a:rPr lang="en-US" sz="2000" kern="1200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the price of steel drastically dropped</a:t>
          </a:r>
          <a:r>
            <a:rPr lang="en-US" sz="2000" kern="1200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</a:t>
          </a: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due to greatly increased manufacturing since the first industrial revolution, leading soon to steel replacing iron in many applications of construction. 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sha" pitchFamily="34" charset="-79"/>
            <a:cs typeface="Gisha" pitchFamily="34" charset="-79"/>
          </a:endParaRPr>
        </a:p>
      </dsp:txBody>
      <dsp:txXfrm>
        <a:off x="1697405" y="75803"/>
        <a:ext cx="6197504" cy="1516062"/>
      </dsp:txXfrm>
    </dsp:sp>
    <dsp:sp modelId="{6C9CC816-FE9D-44F4-B6EF-78EAF9E7EF6E}">
      <dsp:nvSpPr>
        <dsp:cNvPr id="0" name=""/>
        <dsp:cNvSpPr/>
      </dsp:nvSpPr>
      <dsp:spPr>
        <a:xfrm>
          <a:off x="1578982" y="1591865"/>
          <a:ext cx="6315928" cy="0"/>
        </a:xfrm>
        <a:prstGeom prst="line">
          <a:avLst/>
        </a:prstGeom>
        <a:noFill/>
        <a:ln w="9525" cap="rnd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43551646-7178-45DA-B286-93C6064CE0BD}">
      <dsp:nvSpPr>
        <dsp:cNvPr id="0" name=""/>
        <dsp:cNvSpPr/>
      </dsp:nvSpPr>
      <dsp:spPr>
        <a:xfrm>
          <a:off x="1697405" y="1667668"/>
          <a:ext cx="6197504" cy="151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More light and durable than </a:t>
          </a:r>
          <a:r>
            <a:rPr lang="en-US" sz="2000" kern="1200" dirty="0" smtClean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iron</a:t>
          </a: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, </a:t>
          </a:r>
          <a:r>
            <a:rPr lang="en-US" sz="2000" kern="1200" dirty="0" smtClean="0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steel</a:t>
          </a: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was a now relatively inexpensive material for usage of the infrastructure of buildings and other constructs, such as bridges and railroad tracks. 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sha" pitchFamily="34" charset="-79"/>
            <a:cs typeface="Gisha" pitchFamily="34" charset="-79"/>
          </a:endParaRPr>
        </a:p>
      </dsp:txBody>
      <dsp:txXfrm>
        <a:off x="1697405" y="1667668"/>
        <a:ext cx="6197504" cy="1516062"/>
      </dsp:txXfrm>
    </dsp:sp>
    <dsp:sp modelId="{ECB2D63E-EB0A-427C-A899-E5EE5F0C8A0D}">
      <dsp:nvSpPr>
        <dsp:cNvPr id="0" name=""/>
        <dsp:cNvSpPr/>
      </dsp:nvSpPr>
      <dsp:spPr>
        <a:xfrm>
          <a:off x="1578982" y="3183731"/>
          <a:ext cx="6315928" cy="0"/>
        </a:xfrm>
        <a:prstGeom prst="line">
          <a:avLst/>
        </a:prstGeom>
        <a:noFill/>
        <a:ln w="9525" cap="rnd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CC3E482C-2589-4CDA-93D9-AC89194934D0}">
      <dsp:nvSpPr>
        <dsp:cNvPr id="0" name=""/>
        <dsp:cNvSpPr/>
      </dsp:nvSpPr>
      <dsp:spPr>
        <a:xfrm>
          <a:off x="1697405" y="3259534"/>
          <a:ext cx="6197504" cy="151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Steel was also used in parts for various </a:t>
          </a:r>
          <a:r>
            <a:rPr lang="en-US" sz="2000" kern="12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machines, firearms, and inventions</a:t>
          </a: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created and developed.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sha" pitchFamily="34" charset="-79"/>
            <a:cs typeface="Gisha" pitchFamily="34" charset="-79"/>
          </a:endParaRPr>
        </a:p>
      </dsp:txBody>
      <dsp:txXfrm>
        <a:off x="1697405" y="3259534"/>
        <a:ext cx="6197504" cy="1516062"/>
      </dsp:txXfrm>
    </dsp:sp>
    <dsp:sp modelId="{50CCD33D-BAB3-4151-BC56-9EF924EA8423}">
      <dsp:nvSpPr>
        <dsp:cNvPr id="0" name=""/>
        <dsp:cNvSpPr/>
      </dsp:nvSpPr>
      <dsp:spPr>
        <a:xfrm>
          <a:off x="1578982" y="4775596"/>
          <a:ext cx="6315928" cy="0"/>
        </a:xfrm>
        <a:prstGeom prst="line">
          <a:avLst/>
        </a:prstGeom>
        <a:noFill/>
        <a:ln w="9525" cap="rnd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AEC4A-1203-4B68-A471-E624357E4BF5}">
      <dsp:nvSpPr>
        <dsp:cNvPr id="0" name=""/>
        <dsp:cNvSpPr/>
      </dsp:nvSpPr>
      <dsp:spPr>
        <a:xfrm>
          <a:off x="0" y="0"/>
          <a:ext cx="7743825" cy="1620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  <a:ea typeface="Adobe Gothic Std B" pitchFamily="34" charset="-128"/>
            </a:rPr>
            <a:t>CHEMICALS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itchFamily="34" charset="0"/>
            <a:ea typeface="Adobe Gothic Std B" pitchFamily="34" charset="-128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Other contributions and important results of the second industrial revolution. These include chemicals contributing to the production </a:t>
          </a:r>
          <a:r>
            <a:rPr lang="en-US" sz="16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plastics</a:t>
          </a: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and improvement of </a:t>
          </a:r>
          <a:r>
            <a:rPr lang="en-US" sz="16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dyes</a:t>
          </a: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and </a:t>
          </a:r>
          <a:r>
            <a:rPr lang="en-US" sz="16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textiles</a:t>
          </a: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.</a:t>
          </a:r>
          <a:endParaRPr lang="en-U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sha" pitchFamily="34" charset="-79"/>
            <a:cs typeface="Gisha" pitchFamily="34" charset="-79"/>
          </a:endParaRPr>
        </a:p>
      </dsp:txBody>
      <dsp:txXfrm>
        <a:off x="1710789" y="0"/>
        <a:ext cx="6033035" cy="1620242"/>
      </dsp:txXfrm>
    </dsp:sp>
    <dsp:sp modelId="{C0426CCB-E467-4265-B842-748D279DF69A}">
      <dsp:nvSpPr>
        <dsp:cNvPr id="0" name=""/>
        <dsp:cNvSpPr/>
      </dsp:nvSpPr>
      <dsp:spPr>
        <a:xfrm>
          <a:off x="162024" y="162024"/>
          <a:ext cx="1548765" cy="12961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543712-C026-4E6E-9091-42C564F5FAFA}">
      <dsp:nvSpPr>
        <dsp:cNvPr id="0" name=""/>
        <dsp:cNvSpPr/>
      </dsp:nvSpPr>
      <dsp:spPr>
        <a:xfrm>
          <a:off x="0" y="1782266"/>
          <a:ext cx="7743825" cy="1620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  <a:ea typeface="Adobe Gothic Std B" pitchFamily="34" charset="-128"/>
            </a:rPr>
            <a:t>RAILROADS</a:t>
          </a:r>
          <a:endParaRPr lang="en-U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itchFamily="34" charset="0"/>
            <a:ea typeface="Adobe Gothic Std B" pitchFamily="34" charset="-128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The construction of </a:t>
          </a:r>
          <a:r>
            <a:rPr lang="en-US" sz="1600" kern="12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railroad systems </a:t>
          </a: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during the Civil War which made transportation of goods, supplies, and materials more efficient. </a:t>
          </a:r>
          <a:endParaRPr lang="en-U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sha" pitchFamily="34" charset="-79"/>
            <a:cs typeface="Gisha" pitchFamily="34" charset="-79"/>
          </a:endParaRPr>
        </a:p>
      </dsp:txBody>
      <dsp:txXfrm>
        <a:off x="1710789" y="1782266"/>
        <a:ext cx="6033035" cy="1620242"/>
      </dsp:txXfrm>
    </dsp:sp>
    <dsp:sp modelId="{CBC1B7F7-5E2D-406B-A025-B61AFBAD9325}">
      <dsp:nvSpPr>
        <dsp:cNvPr id="0" name=""/>
        <dsp:cNvSpPr/>
      </dsp:nvSpPr>
      <dsp:spPr>
        <a:xfrm>
          <a:off x="162024" y="1944291"/>
          <a:ext cx="1548765" cy="12961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0AFB7F-B1F4-4D0C-AF7D-3A3B3B914AAE}">
      <dsp:nvSpPr>
        <dsp:cNvPr id="0" name=""/>
        <dsp:cNvSpPr/>
      </dsp:nvSpPr>
      <dsp:spPr>
        <a:xfrm>
          <a:off x="0" y="3564533"/>
          <a:ext cx="7743825" cy="1620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  <a:ea typeface="Adobe Gothic Std B" pitchFamily="34" charset="-128"/>
            </a:rPr>
            <a:t>OTHERS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itchFamily="34" charset="0"/>
            <a:ea typeface="Adobe Gothic Std B" pitchFamily="34" charset="-128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This also included many other technological innovations for the two biggest matters of transportation and communication in the development of the airplane, telephone, and the radio. </a:t>
          </a:r>
          <a:endParaRPr lang="en-U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sha" pitchFamily="34" charset="-79"/>
            <a:cs typeface="Gisha" pitchFamily="34" charset="-79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The steam engine was gradually replaced by the </a:t>
          </a:r>
          <a:r>
            <a:rPr lang="en-US" sz="1600" kern="1200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steam turbine </a:t>
          </a: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and the </a:t>
          </a:r>
          <a:r>
            <a:rPr lang="en-US" sz="1600" kern="1200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internal combustion engine </a:t>
          </a: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for more efficient power.</a:t>
          </a:r>
          <a:endParaRPr lang="en-U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sha" pitchFamily="34" charset="-79"/>
            <a:cs typeface="Gisha" pitchFamily="34" charset="-79"/>
          </a:endParaRPr>
        </a:p>
      </dsp:txBody>
      <dsp:txXfrm>
        <a:off x="1710789" y="3564533"/>
        <a:ext cx="6033035" cy="1620242"/>
      </dsp:txXfrm>
    </dsp:sp>
    <dsp:sp modelId="{3BD3FDBB-56B2-4CEE-AB9A-F7153E3D5116}">
      <dsp:nvSpPr>
        <dsp:cNvPr id="0" name=""/>
        <dsp:cNvSpPr/>
      </dsp:nvSpPr>
      <dsp:spPr>
        <a:xfrm>
          <a:off x="162024" y="3726557"/>
          <a:ext cx="1548765" cy="12961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0C923F-E66B-4F50-8281-C6E35E2AAF7A}">
      <dsp:nvSpPr>
        <dsp:cNvPr id="0" name=""/>
        <dsp:cNvSpPr/>
      </dsp:nvSpPr>
      <dsp:spPr>
        <a:xfrm rot="5400000">
          <a:off x="-266674" y="269045"/>
          <a:ext cx="1777830" cy="1244481"/>
        </a:xfrm>
        <a:prstGeom prst="chevron">
          <a:avLst/>
        </a:prstGeom>
        <a:gradFill rotWithShape="1">
          <a:gsLst>
            <a:gs pos="0">
              <a:schemeClr val="dk1">
                <a:tint val="98000"/>
                <a:lumMod val="114000"/>
              </a:schemeClr>
            </a:gs>
            <a:gs pos="100000">
              <a:schemeClr val="dk1"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1"/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 pitchFamily="34" charset="0"/>
            </a:rPr>
            <a:t>People</a:t>
          </a:r>
          <a:endParaRPr lang="en-US" sz="3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 Condensed" pitchFamily="34" charset="0"/>
          </a:endParaRPr>
        </a:p>
      </dsp:txBody>
      <dsp:txXfrm rot="-5400000">
        <a:off x="1" y="624612"/>
        <a:ext cx="1244481" cy="533349"/>
      </dsp:txXfrm>
    </dsp:sp>
    <dsp:sp modelId="{EFC05915-F26E-41D4-89D7-CD504FA4FBDD}">
      <dsp:nvSpPr>
        <dsp:cNvPr id="0" name=""/>
        <dsp:cNvSpPr/>
      </dsp:nvSpPr>
      <dsp:spPr>
        <a:xfrm rot="5400000">
          <a:off x="3917038" y="-2670186"/>
          <a:ext cx="1155589" cy="65007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latin typeface="Gisha" pitchFamily="34" charset="-79"/>
              <a:cs typeface="Gisha" pitchFamily="34" charset="-79"/>
            </a:rPr>
            <a:t>Education</a:t>
          </a:r>
          <a:r>
            <a:rPr lang="en-US" sz="1400" kern="1200" dirty="0" smtClean="0">
              <a:latin typeface="Gisha" pitchFamily="34" charset="-79"/>
              <a:cs typeface="Gisha" pitchFamily="34" charset="-79"/>
            </a:rPr>
            <a:t> of the people in fields involved in production and industry was common.</a:t>
          </a:r>
          <a:endParaRPr lang="en-US" sz="1400" kern="1200" dirty="0">
            <a:latin typeface="Gisha" pitchFamily="34" charset="-79"/>
            <a:cs typeface="Gisha" pitchFamily="34" charset="-79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Gisha" pitchFamily="34" charset="-79"/>
              <a:cs typeface="Gisha" pitchFamily="34" charset="-79"/>
            </a:rPr>
            <a:t>The </a:t>
          </a:r>
          <a:r>
            <a:rPr lang="en-US" sz="1400" b="1" kern="1200" dirty="0" smtClean="0">
              <a:latin typeface="Gisha" pitchFamily="34" charset="-79"/>
              <a:cs typeface="Gisha" pitchFamily="34" charset="-79"/>
            </a:rPr>
            <a:t>government</a:t>
          </a:r>
          <a:r>
            <a:rPr lang="en-US" sz="1400" kern="1200" dirty="0" smtClean="0">
              <a:latin typeface="Gisha" pitchFamily="34" charset="-79"/>
              <a:cs typeface="Gisha" pitchFamily="34" charset="-79"/>
            </a:rPr>
            <a:t> of Germany aided in the country’s industries and businesses.</a:t>
          </a:r>
          <a:endParaRPr lang="en-US" sz="1400" kern="1200" dirty="0">
            <a:latin typeface="Gisha" pitchFamily="34" charset="-79"/>
            <a:cs typeface="Gisha" pitchFamily="34" charset="-79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Gisha" pitchFamily="34" charset="-79"/>
              <a:cs typeface="Gisha" pitchFamily="34" charset="-79"/>
            </a:rPr>
            <a:t>The </a:t>
          </a:r>
          <a:r>
            <a:rPr lang="en-US" sz="1400" b="1" kern="1200" dirty="0" smtClean="0">
              <a:latin typeface="Gisha" pitchFamily="34" charset="-79"/>
              <a:cs typeface="Gisha" pitchFamily="34" charset="-79"/>
            </a:rPr>
            <a:t>demand</a:t>
          </a:r>
          <a:r>
            <a:rPr lang="en-US" sz="1400" kern="1200" dirty="0" smtClean="0">
              <a:latin typeface="Gisha" pitchFamily="34" charset="-79"/>
              <a:cs typeface="Gisha" pitchFamily="34" charset="-79"/>
            </a:rPr>
            <a:t> for products increased as the population began to rise all across Europe.</a:t>
          </a:r>
          <a:endParaRPr lang="en-US" sz="1400" kern="1200" dirty="0">
            <a:latin typeface="Gisha" pitchFamily="34" charset="-79"/>
            <a:cs typeface="Gisha" pitchFamily="34" charset="-79"/>
          </a:endParaRPr>
        </a:p>
      </dsp:txBody>
      <dsp:txXfrm rot="-5400000">
        <a:off x="1244481" y="58782"/>
        <a:ext cx="6444293" cy="1042767"/>
      </dsp:txXfrm>
    </dsp:sp>
    <dsp:sp modelId="{83F89C7E-69A5-4D71-90B4-EA2BDA79136C}">
      <dsp:nvSpPr>
        <dsp:cNvPr id="0" name=""/>
        <dsp:cNvSpPr/>
      </dsp:nvSpPr>
      <dsp:spPr>
        <a:xfrm rot="5400000">
          <a:off x="-266674" y="1854627"/>
          <a:ext cx="1777830" cy="1244481"/>
        </a:xfrm>
        <a:prstGeom prst="chevron">
          <a:avLst/>
        </a:prstGeom>
        <a:gradFill rotWithShape="1">
          <a:gsLst>
            <a:gs pos="0">
              <a:schemeClr val="accent3">
                <a:tint val="98000"/>
                <a:lumMod val="114000"/>
              </a:schemeClr>
            </a:gs>
            <a:gs pos="100000">
              <a:schemeClr val="accent3"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 pitchFamily="34" charset="0"/>
            </a:rPr>
            <a:t>Equipment</a:t>
          </a:r>
          <a:endParaRPr lang="en-US" sz="3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 Condensed" pitchFamily="34" charset="0"/>
          </a:endParaRPr>
        </a:p>
      </dsp:txBody>
      <dsp:txXfrm rot="-5400000">
        <a:off x="1" y="2210194"/>
        <a:ext cx="1244481" cy="533349"/>
      </dsp:txXfrm>
    </dsp:sp>
    <dsp:sp modelId="{AA3FC83B-289A-449C-9EE3-D101A4B0FBDB}">
      <dsp:nvSpPr>
        <dsp:cNvPr id="0" name=""/>
        <dsp:cNvSpPr/>
      </dsp:nvSpPr>
      <dsp:spPr>
        <a:xfrm rot="5400000">
          <a:off x="3917038" y="-1084604"/>
          <a:ext cx="1155589" cy="65007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Gisha" pitchFamily="34" charset="-79"/>
              <a:cs typeface="Gisha" pitchFamily="34" charset="-79"/>
            </a:rPr>
            <a:t>The </a:t>
          </a:r>
          <a:r>
            <a:rPr lang="en-US" sz="1400" b="1" kern="1200" dirty="0" smtClean="0">
              <a:latin typeface="Gisha" pitchFamily="34" charset="-79"/>
              <a:cs typeface="Gisha" pitchFamily="34" charset="-79"/>
            </a:rPr>
            <a:t>equipment</a:t>
          </a:r>
          <a:r>
            <a:rPr lang="en-US" sz="1400" kern="1200" dirty="0" smtClean="0">
              <a:latin typeface="Gisha" pitchFamily="34" charset="-79"/>
              <a:cs typeface="Gisha" pitchFamily="34" charset="-79"/>
            </a:rPr>
            <a:t> used for manufacturing was generally newer and more efficient than that of Britain and France, older leading nations in industry.</a:t>
          </a:r>
          <a:endParaRPr lang="en-US" sz="1400" kern="1200" dirty="0">
            <a:latin typeface="Gisha" pitchFamily="34" charset="-79"/>
            <a:cs typeface="Gisha" pitchFamily="34" charset="-79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Gisha" pitchFamily="34" charset="-79"/>
              <a:cs typeface="Gisha" pitchFamily="34" charset="-79"/>
            </a:rPr>
            <a:t>The </a:t>
          </a:r>
          <a:r>
            <a:rPr lang="en-US" sz="1400" b="1" kern="1200" dirty="0" smtClean="0">
              <a:latin typeface="Gisha" pitchFamily="34" charset="-79"/>
              <a:cs typeface="Gisha" pitchFamily="34" charset="-79"/>
            </a:rPr>
            <a:t>railroad</a:t>
          </a:r>
          <a:r>
            <a:rPr lang="en-US" sz="1400" kern="1200" dirty="0" smtClean="0">
              <a:latin typeface="Gisha" pitchFamily="34" charset="-79"/>
              <a:cs typeface="Gisha" pitchFamily="34" charset="-79"/>
            </a:rPr>
            <a:t> </a:t>
          </a:r>
          <a:r>
            <a:rPr lang="en-US" sz="1400" b="1" kern="1200" dirty="0" smtClean="0">
              <a:latin typeface="Gisha" pitchFamily="34" charset="-79"/>
              <a:cs typeface="Gisha" pitchFamily="34" charset="-79"/>
            </a:rPr>
            <a:t>system</a:t>
          </a:r>
          <a:r>
            <a:rPr lang="en-US" sz="1400" kern="1200" dirty="0" smtClean="0">
              <a:latin typeface="Gisha" pitchFamily="34" charset="-79"/>
              <a:cs typeface="Gisha" pitchFamily="34" charset="-79"/>
            </a:rPr>
            <a:t> instituted within Germany aided efficiency in transportation and communications.</a:t>
          </a:r>
          <a:endParaRPr lang="en-US" sz="1400" kern="1200" dirty="0">
            <a:latin typeface="Gisha" pitchFamily="34" charset="-79"/>
            <a:cs typeface="Gisha" pitchFamily="34" charset="-79"/>
          </a:endParaRPr>
        </a:p>
      </dsp:txBody>
      <dsp:txXfrm rot="-5400000">
        <a:off x="1244481" y="1644364"/>
        <a:ext cx="6444293" cy="1042767"/>
      </dsp:txXfrm>
    </dsp:sp>
    <dsp:sp modelId="{245111FD-834C-4F68-9152-1BEFB5E2F783}">
      <dsp:nvSpPr>
        <dsp:cNvPr id="0" name=""/>
        <dsp:cNvSpPr/>
      </dsp:nvSpPr>
      <dsp:spPr>
        <a:xfrm rot="5400000">
          <a:off x="-266674" y="3440209"/>
          <a:ext cx="1777830" cy="1244481"/>
        </a:xfrm>
        <a:prstGeom prst="chevron">
          <a:avLst/>
        </a:prstGeom>
        <a:gradFill rotWithShape="1">
          <a:gsLst>
            <a:gs pos="0">
              <a:schemeClr val="accent2">
                <a:tint val="98000"/>
                <a:lumMod val="114000"/>
              </a:schemeClr>
            </a:gs>
            <a:gs pos="100000">
              <a:schemeClr val="accent2"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/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 pitchFamily="34" charset="0"/>
            </a:rPr>
            <a:t>Cartels</a:t>
          </a:r>
          <a:endParaRPr lang="en-US" sz="3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 Condensed" pitchFamily="34" charset="0"/>
          </a:endParaRPr>
        </a:p>
      </dsp:txBody>
      <dsp:txXfrm rot="-5400000">
        <a:off x="1" y="3795776"/>
        <a:ext cx="1244481" cy="533349"/>
      </dsp:txXfrm>
    </dsp:sp>
    <dsp:sp modelId="{7F943844-F947-43F3-8A55-C61E596E6EB4}">
      <dsp:nvSpPr>
        <dsp:cNvPr id="0" name=""/>
        <dsp:cNvSpPr/>
      </dsp:nvSpPr>
      <dsp:spPr>
        <a:xfrm rot="5400000">
          <a:off x="3917038" y="500977"/>
          <a:ext cx="1155589" cy="65007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Gisha" pitchFamily="34" charset="-79"/>
              <a:cs typeface="Gisha" pitchFamily="34" charset="-79"/>
            </a:rPr>
            <a:t>Unified groups of firms and companies, or </a:t>
          </a:r>
          <a:r>
            <a:rPr lang="en-US" sz="1400" b="1" kern="1200" dirty="0" smtClean="0">
              <a:latin typeface="Gisha" pitchFamily="34" charset="-79"/>
              <a:cs typeface="Gisha" pitchFamily="34" charset="-79"/>
            </a:rPr>
            <a:t>cartels</a:t>
          </a:r>
          <a:r>
            <a:rPr lang="en-US" sz="1400" kern="1200" dirty="0" smtClean="0">
              <a:latin typeface="Gisha" pitchFamily="34" charset="-79"/>
              <a:cs typeface="Gisha" pitchFamily="34" charset="-79"/>
            </a:rPr>
            <a:t>, completely overtook different industries and the production of goods that spurred Germany’s economy onward.</a:t>
          </a:r>
          <a:endParaRPr lang="en-US" sz="1400" kern="1200" dirty="0">
            <a:latin typeface="Gisha" pitchFamily="34" charset="-79"/>
            <a:cs typeface="Gisha" pitchFamily="34" charset="-79"/>
          </a:endParaRPr>
        </a:p>
      </dsp:txBody>
      <dsp:txXfrm rot="-5400000">
        <a:off x="1244481" y="3229946"/>
        <a:ext cx="6444293" cy="10427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51D8A4-A68F-4841-8797-6A8E31693978}">
      <dsp:nvSpPr>
        <dsp:cNvPr id="0" name=""/>
        <dsp:cNvSpPr/>
      </dsp:nvSpPr>
      <dsp:spPr>
        <a:xfrm>
          <a:off x="-6555431" y="-1002546"/>
          <a:ext cx="7802455" cy="7802455"/>
        </a:xfrm>
        <a:prstGeom prst="blockArc">
          <a:avLst>
            <a:gd name="adj1" fmla="val 18900000"/>
            <a:gd name="adj2" fmla="val 2700000"/>
            <a:gd name="adj3" fmla="val 277"/>
          </a:avLst>
        </a:prstGeom>
        <a:noFill/>
        <a:ln w="9525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BDB3F5-095A-4D36-8DCF-9CDD4A141ED0}">
      <dsp:nvSpPr>
        <dsp:cNvPr id="0" name=""/>
        <dsp:cNvSpPr/>
      </dsp:nvSpPr>
      <dsp:spPr>
        <a:xfrm>
          <a:off x="652542" y="445701"/>
          <a:ext cx="7456394" cy="89186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7919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rgbClr val="FF1D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France </a:t>
          </a:r>
          <a:r>
            <a:rPr lang="en-US" sz="15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increased </a:t>
          </a:r>
          <a:r>
            <a:rPr lang="en-US" sz="1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industrial production that equaled that of </a:t>
          </a:r>
          <a:r>
            <a:rPr lang="en-US" sz="1500" b="0" kern="1200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Great Britain</a:t>
          </a:r>
          <a:r>
            <a:rPr lang="en-US" sz="15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’s </a:t>
          </a:r>
          <a:r>
            <a:rPr lang="en-US" sz="1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a generation earlier by the beginning of the 20</a:t>
          </a:r>
          <a:r>
            <a:rPr lang="en-US" sz="1500" kern="1200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th</a:t>
          </a:r>
          <a:r>
            <a:rPr lang="en-US" sz="1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century.</a:t>
          </a:r>
          <a:endParaRPr lang="en-US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sha" pitchFamily="34" charset="-79"/>
            <a:cs typeface="Gisha" pitchFamily="34" charset="-79"/>
          </a:endParaRPr>
        </a:p>
      </dsp:txBody>
      <dsp:txXfrm>
        <a:off x="652542" y="445701"/>
        <a:ext cx="7456394" cy="891866"/>
      </dsp:txXfrm>
    </dsp:sp>
    <dsp:sp modelId="{E55A74C7-9119-4AE7-B05C-55008924D9E0}">
      <dsp:nvSpPr>
        <dsp:cNvPr id="0" name=""/>
        <dsp:cNvSpPr/>
      </dsp:nvSpPr>
      <dsp:spPr>
        <a:xfrm>
          <a:off x="95125" y="334217"/>
          <a:ext cx="1114832" cy="111483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DDB1C-FEAA-4255-96EA-EECE84F8D036}">
      <dsp:nvSpPr>
        <dsp:cNvPr id="0" name=""/>
        <dsp:cNvSpPr/>
      </dsp:nvSpPr>
      <dsp:spPr>
        <a:xfrm>
          <a:off x="1163869" y="1783732"/>
          <a:ext cx="6945066" cy="89186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7919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Germany</a:t>
          </a:r>
          <a:r>
            <a:rPr lang="en-US" sz="1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economy </a:t>
          </a:r>
          <a:r>
            <a:rPr lang="en-US" sz="1500" kern="12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boomed</a:t>
          </a:r>
          <a:r>
            <a:rPr lang="en-US" sz="1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and production rates </a:t>
          </a:r>
          <a:r>
            <a:rPr lang="en-US" sz="1500" kern="12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skyrocketed</a:t>
          </a:r>
          <a:r>
            <a:rPr lang="en-US" sz="1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for several industries in which Germany became the leader due to the institutions of </a:t>
          </a:r>
          <a:r>
            <a:rPr lang="en-US" sz="1500" u="none" kern="12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machines and factories </a:t>
          </a:r>
          <a:r>
            <a:rPr lang="en-US" sz="1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as well as </a:t>
          </a:r>
          <a:r>
            <a:rPr lang="en-US" sz="1500" u="none" kern="12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abundant resources </a:t>
          </a:r>
          <a:r>
            <a:rPr lang="en-US" sz="1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within the country itself*.</a:t>
          </a:r>
          <a:endParaRPr lang="en-US" sz="1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sha" pitchFamily="34" charset="-79"/>
            <a:cs typeface="Gisha" pitchFamily="34" charset="-79"/>
          </a:endParaRPr>
        </a:p>
      </dsp:txBody>
      <dsp:txXfrm>
        <a:off x="1163869" y="1783732"/>
        <a:ext cx="6945066" cy="891866"/>
      </dsp:txXfrm>
    </dsp:sp>
    <dsp:sp modelId="{1633D811-3E0C-4826-8A9D-A92964F18DF8}">
      <dsp:nvSpPr>
        <dsp:cNvPr id="0" name=""/>
        <dsp:cNvSpPr/>
      </dsp:nvSpPr>
      <dsp:spPr>
        <a:xfrm>
          <a:off x="606453" y="1672249"/>
          <a:ext cx="1114832" cy="111483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C721F-39D1-4427-94D6-41CCAABAF514}">
      <dsp:nvSpPr>
        <dsp:cNvPr id="0" name=""/>
        <dsp:cNvSpPr/>
      </dsp:nvSpPr>
      <dsp:spPr>
        <a:xfrm>
          <a:off x="1163869" y="3121764"/>
          <a:ext cx="6945066" cy="89186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7919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The industrial production of the </a:t>
          </a:r>
          <a:r>
            <a:rPr lang="en-US" sz="1500" b="1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United States</a:t>
          </a:r>
          <a:r>
            <a:rPr lang="en-US" sz="15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, just as that of Germany had, rapidly grew, as </a:t>
          </a:r>
          <a:r>
            <a:rPr lang="en-US" sz="1500" kern="1200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immigrants</a:t>
          </a:r>
          <a:r>
            <a:rPr lang="en-US" sz="15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traveled in, new </a:t>
          </a:r>
          <a:r>
            <a:rPr lang="en-US" sz="1500" kern="1200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factories</a:t>
          </a:r>
          <a:r>
            <a:rPr lang="en-US" sz="15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that were updated and more efficient were instituted, and the territory expanded to find its own abundance of</a:t>
          </a:r>
          <a:r>
            <a:rPr lang="en-US" sz="1500" kern="1200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natural resources </a:t>
          </a:r>
          <a:r>
            <a:rPr lang="en-US" sz="15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used in industrial production.</a:t>
          </a:r>
          <a:endParaRPr lang="en-US" sz="15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sha" pitchFamily="34" charset="-79"/>
            <a:cs typeface="Gisha" pitchFamily="34" charset="-79"/>
          </a:endParaRPr>
        </a:p>
      </dsp:txBody>
      <dsp:txXfrm>
        <a:off x="1163869" y="3121764"/>
        <a:ext cx="6945066" cy="891866"/>
      </dsp:txXfrm>
    </dsp:sp>
    <dsp:sp modelId="{0044558B-17BF-4D7B-86A7-BD07334A0005}">
      <dsp:nvSpPr>
        <dsp:cNvPr id="0" name=""/>
        <dsp:cNvSpPr/>
      </dsp:nvSpPr>
      <dsp:spPr>
        <a:xfrm>
          <a:off x="606453" y="3010280"/>
          <a:ext cx="1114832" cy="111483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18A4E3-CFFF-470A-A424-D5B1D9F9BAE3}">
      <dsp:nvSpPr>
        <dsp:cNvPr id="0" name=""/>
        <dsp:cNvSpPr/>
      </dsp:nvSpPr>
      <dsp:spPr>
        <a:xfrm>
          <a:off x="652542" y="4459795"/>
          <a:ext cx="7456394" cy="89186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7919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The industry of </a:t>
          </a:r>
          <a:r>
            <a:rPr lang="en-US" sz="1500" b="1" kern="1200" dirty="0" smtClean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Great Britain </a:t>
          </a:r>
          <a:r>
            <a:rPr lang="en-US" sz="1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continued to gradually increase, but the relative </a:t>
          </a:r>
          <a:r>
            <a:rPr lang="en-US" sz="1500" i="0" u="none" kern="1200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lack</a:t>
          </a:r>
          <a:r>
            <a:rPr lang="en-US" sz="15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</a:t>
          </a:r>
          <a:r>
            <a:rPr lang="en-US" sz="1500" i="0" u="none" kern="1200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of</a:t>
          </a:r>
          <a:r>
            <a:rPr lang="en-US" sz="15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</a:t>
          </a:r>
          <a:r>
            <a:rPr lang="en-US" sz="1500" i="0" u="none" kern="1200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newer</a:t>
          </a:r>
          <a:r>
            <a:rPr lang="en-US" sz="15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</a:t>
          </a:r>
          <a:r>
            <a:rPr lang="en-US" sz="1500" i="0" u="none" kern="1200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technologies</a:t>
          </a:r>
          <a:r>
            <a:rPr lang="en-US" sz="15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and efficient machines</a:t>
          </a:r>
          <a:r>
            <a:rPr lang="en-US" sz="1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, as well as the country’s </a:t>
          </a:r>
          <a:r>
            <a:rPr lang="en-US" sz="1500" i="0" u="none" kern="1200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ignoring</a:t>
          </a:r>
          <a:r>
            <a:rPr lang="en-US" sz="1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</a:t>
          </a:r>
          <a:r>
            <a:rPr lang="en-US" sz="1500" kern="1200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of steel production</a:t>
          </a:r>
          <a:r>
            <a:rPr lang="en-US" sz="1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rPr>
            <a:t> led to a slower industrial growth compared to that of Germany and the United States. </a:t>
          </a:r>
          <a:endParaRPr lang="en-US" sz="1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sha" pitchFamily="34" charset="-79"/>
            <a:cs typeface="Gisha" pitchFamily="34" charset="-79"/>
          </a:endParaRPr>
        </a:p>
      </dsp:txBody>
      <dsp:txXfrm>
        <a:off x="652542" y="4459795"/>
        <a:ext cx="7456394" cy="891866"/>
      </dsp:txXfrm>
    </dsp:sp>
    <dsp:sp modelId="{717D8925-AB1B-43F0-9BF8-1A64A8D4CC9A}">
      <dsp:nvSpPr>
        <dsp:cNvPr id="0" name=""/>
        <dsp:cNvSpPr/>
      </dsp:nvSpPr>
      <dsp:spPr>
        <a:xfrm>
          <a:off x="95125" y="4348312"/>
          <a:ext cx="1114832" cy="111483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8D603-25CD-4B1A-AE32-9411C42E01BD}">
      <dsp:nvSpPr>
        <dsp:cNvPr id="0" name=""/>
        <dsp:cNvSpPr/>
      </dsp:nvSpPr>
      <dsp:spPr>
        <a:xfrm>
          <a:off x="3021942" y="863"/>
          <a:ext cx="2376532" cy="107486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Gisha" panose="020B0502040204020203" pitchFamily="34" charset="-79"/>
            </a:rPr>
            <a:t>ITALY</a:t>
          </a:r>
          <a:endParaRPr lang="en-US" sz="4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Gisha" panose="020B0502040204020203" pitchFamily="34" charset="-79"/>
          </a:endParaRPr>
        </a:p>
      </dsp:txBody>
      <dsp:txXfrm>
        <a:off x="3021942" y="863"/>
        <a:ext cx="2376532" cy="1074867"/>
      </dsp:txXfrm>
    </dsp:sp>
    <dsp:sp modelId="{AF280CEA-22A8-470E-AC36-8F7F9636794D}">
      <dsp:nvSpPr>
        <dsp:cNvPr id="0" name=""/>
        <dsp:cNvSpPr/>
      </dsp:nvSpPr>
      <dsp:spPr>
        <a:xfrm>
          <a:off x="1851411" y="863"/>
          <a:ext cx="1064119" cy="107486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38791AA-8ECD-41D4-AF55-0DA7EE30F12B}">
      <dsp:nvSpPr>
        <dsp:cNvPr id="0" name=""/>
        <dsp:cNvSpPr/>
      </dsp:nvSpPr>
      <dsp:spPr>
        <a:xfrm>
          <a:off x="1851411" y="1253084"/>
          <a:ext cx="2376532" cy="107486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Gisha" panose="020B0502040204020203" pitchFamily="34" charset="-79"/>
            </a:rPr>
            <a:t>JAPAN</a:t>
          </a:r>
          <a:endParaRPr lang="en-US" sz="4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Gisha" panose="020B0502040204020203" pitchFamily="34" charset="-79"/>
          </a:endParaRPr>
        </a:p>
      </dsp:txBody>
      <dsp:txXfrm>
        <a:off x="1851411" y="1253084"/>
        <a:ext cx="2376532" cy="1074867"/>
      </dsp:txXfrm>
    </dsp:sp>
    <dsp:sp modelId="{91C586BE-431F-4A18-92D3-38C4254DC70D}">
      <dsp:nvSpPr>
        <dsp:cNvPr id="0" name=""/>
        <dsp:cNvSpPr/>
      </dsp:nvSpPr>
      <dsp:spPr>
        <a:xfrm>
          <a:off x="4334355" y="1253084"/>
          <a:ext cx="1064119" cy="107486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0B7C1E8-35E0-42A8-9514-DCE9265C98F6}">
      <dsp:nvSpPr>
        <dsp:cNvPr id="0" name=""/>
        <dsp:cNvSpPr/>
      </dsp:nvSpPr>
      <dsp:spPr>
        <a:xfrm>
          <a:off x="3021942" y="2505305"/>
          <a:ext cx="2376532" cy="107486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Gisha" panose="020B0502040204020203" pitchFamily="34" charset="-79"/>
            </a:rPr>
            <a:t>RUSSIA</a:t>
          </a:r>
          <a:endParaRPr lang="en-US" sz="4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Gisha" panose="020B0502040204020203" pitchFamily="34" charset="-79"/>
          </a:endParaRPr>
        </a:p>
      </dsp:txBody>
      <dsp:txXfrm>
        <a:off x="3021942" y="2505305"/>
        <a:ext cx="2376532" cy="1074867"/>
      </dsp:txXfrm>
    </dsp:sp>
    <dsp:sp modelId="{DC7368A0-785B-4CFE-A60A-88E27F838F32}">
      <dsp:nvSpPr>
        <dsp:cNvPr id="0" name=""/>
        <dsp:cNvSpPr/>
      </dsp:nvSpPr>
      <dsp:spPr>
        <a:xfrm>
          <a:off x="1851411" y="2505305"/>
          <a:ext cx="1064119" cy="107486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48C133C-BF96-4473-AB02-5B1BB7A15A9B}">
      <dsp:nvSpPr>
        <dsp:cNvPr id="0" name=""/>
        <dsp:cNvSpPr/>
      </dsp:nvSpPr>
      <dsp:spPr>
        <a:xfrm>
          <a:off x="1851411" y="3757525"/>
          <a:ext cx="2376532" cy="107486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Gisha" panose="020B0502040204020203" pitchFamily="34" charset="-79"/>
            </a:rPr>
            <a:t>SWEDEN</a:t>
          </a:r>
          <a:endParaRPr lang="en-US" sz="4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Gisha" panose="020B0502040204020203" pitchFamily="34" charset="-79"/>
          </a:endParaRPr>
        </a:p>
      </dsp:txBody>
      <dsp:txXfrm>
        <a:off x="1851411" y="3757525"/>
        <a:ext cx="2376532" cy="1074867"/>
      </dsp:txXfrm>
    </dsp:sp>
    <dsp:sp modelId="{FBC342C6-6134-4DFE-88AC-A95BF9F0BC74}">
      <dsp:nvSpPr>
        <dsp:cNvPr id="0" name=""/>
        <dsp:cNvSpPr/>
      </dsp:nvSpPr>
      <dsp:spPr>
        <a:xfrm>
          <a:off x="4334355" y="3757525"/>
          <a:ext cx="1064119" cy="1074867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BCAFC7A-71DD-4C2C-B63D-60FDC7DD5449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A6FC261-E491-4C42-A663-B95247CC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31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85ECAFD-F005-4163-B10D-85806DC43F93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33E963C-1534-4F8D-B2A7-66D81AA2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5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2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86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19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57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84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50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94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27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63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E963C-1534-4F8D-B2A7-66D81AA259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07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81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63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4081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372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 smtClean="0"/>
              <a:t>“</a:t>
            </a:r>
            <a:endParaRPr lang="en-US" sz="12200" dirty="0"/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 smtClean="0"/>
              <a:t>”</a:t>
            </a:r>
            <a:endParaRPr lang="en-US" sz="12200" dirty="0"/>
          </a:p>
        </p:txBody>
      </p:sp>
    </p:spTree>
    <p:extLst>
      <p:ext uri="{BB962C8B-B14F-4D97-AF65-F5344CB8AC3E}">
        <p14:creationId xmlns:p14="http://schemas.microsoft.com/office/powerpoint/2010/main" val="166145902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6242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316302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1409" y="4953001"/>
            <a:ext cx="6001049" cy="1074057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0" i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2348" y="331651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 smtClean="0"/>
              <a:t>”</a:t>
            </a:r>
            <a:endParaRPr lang="en-US" sz="12200" dirty="0"/>
          </a:p>
        </p:txBody>
      </p:sp>
      <p:sp>
        <p:nvSpPr>
          <p:cNvPr id="14" name="TextBox 13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 smtClean="0"/>
              <a:t>“</a:t>
            </a:r>
            <a:endParaRPr lang="en-US" sz="12200" dirty="0"/>
          </a:p>
        </p:txBody>
      </p:sp>
    </p:spTree>
    <p:extLst>
      <p:ext uri="{BB962C8B-B14F-4D97-AF65-F5344CB8AC3E}">
        <p14:creationId xmlns:p14="http://schemas.microsoft.com/office/powerpoint/2010/main" val="279305054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3"/>
          </p:nvPr>
        </p:nvSpPr>
        <p:spPr>
          <a:xfrm>
            <a:off x="866441" y="3848611"/>
            <a:ext cx="6620968" cy="588517"/>
          </a:xfrm>
        </p:spPr>
        <p:txBody>
          <a:bodyPr anchor="b">
            <a:normAutofit/>
          </a:bodyPr>
          <a:lstStyle>
            <a:lvl1pPr marL="0" indent="0" algn="l" defTabSz="457200" rtl="0" eaLnBrk="1" latinLnBrk="0" hangingPunct="1">
              <a:buNone/>
              <a:defRPr lang="en-US" sz="3600" b="0" i="0" kern="1200" cap="none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680925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5495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5802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b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54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21732" y="1447799"/>
            <a:ext cx="1060726" cy="4413251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441" y="1447799"/>
            <a:ext cx="5083796" cy="44132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7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32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447800"/>
            <a:ext cx="5999486" cy="3276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1101" y="4953001"/>
            <a:ext cx="5999486" cy="1074057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0" i="0" kern="12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3618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59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3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2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1/30/2013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26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1/30/2013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8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1/30/2013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66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1/30/2013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296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  <p:sldLayoutId id="2147484025" r:id="rId18"/>
    <p:sldLayoutId id="2147484026" r:id="rId19"/>
    <p:sldLayoutId id="2147484027" r:id="rId20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" Target="slide2.xml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slide" Target="slide17.xml"/><Relationship Id="rId9" Type="http://schemas.microsoft.com/office/2007/relationships/diagramDrawing" Target="../diagrams/drawin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png"/><Relationship Id="rId5" Type="http://schemas.openxmlformats.org/officeDocument/2006/relationships/slide" Target="slide3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nventors.about.com/library/inventors/blsteel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hyperlink" Target="http://www.britannica.com/EBchecked/topic/314480/William-Kell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coverfrance.net/France/Paris/Paris_metro.s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hyperlink" Target="http://www.timeout.com/london/things-to-do/london-undergrounds-history-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ctrTitle"/>
          </p:nvPr>
        </p:nvSpPr>
        <p:spPr>
          <a:xfrm>
            <a:off x="866216" y="2039445"/>
            <a:ext cx="8108972" cy="16037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US" sz="48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48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US" sz="48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48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US" sz="48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48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Adobe Gothic Std B" pitchFamily="34" charset="-128"/>
              </a:rPr>
              <a:t>Industry</a:t>
            </a:r>
            <a:r>
              <a:rPr lang="en-US" sz="4800" b="1" dirty="0" smtClean="0">
                <a:latin typeface="Century Gothic" panose="020B0502020202020204" pitchFamily="34" charset="0"/>
                <a:ea typeface="Adobe Gothic Std B" pitchFamily="34" charset="-128"/>
              </a:rPr>
              <a:t>, </a:t>
            </a:r>
            <a:r>
              <a:rPr lang="en-US" sz="4800" b="1" dirty="0" smtClean="0">
                <a:solidFill>
                  <a:srgbClr val="92D050"/>
                </a:solidFill>
                <a:latin typeface="Century Gothic" panose="020B0502020202020204" pitchFamily="34" charset="0"/>
                <a:ea typeface="Adobe Gothic Std B" pitchFamily="34" charset="-128"/>
              </a:rPr>
              <a:t>Agriculture</a:t>
            </a:r>
            <a:r>
              <a:rPr lang="en-US" sz="4800" b="1" dirty="0" smtClean="0">
                <a:latin typeface="Century Gothic" panose="020B0502020202020204" pitchFamily="34" charset="0"/>
                <a:ea typeface="Adobe Gothic Std B" pitchFamily="34" charset="-128"/>
              </a:rPr>
              <a:t>, and </a:t>
            </a:r>
            <a:r>
              <a:rPr lang="en-US" sz="48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Adobe Gothic Std B" pitchFamily="34" charset="-128"/>
              </a:rPr>
              <a:t>Demographic</a:t>
            </a:r>
            <a:r>
              <a:rPr lang="en-US" sz="4800" b="1" dirty="0" smtClean="0">
                <a:latin typeface="Century Gothic" panose="020B0502020202020204" pitchFamily="34" charset="0"/>
                <a:ea typeface="Adobe Gothic Std B" pitchFamily="34" charset="-128"/>
              </a:rPr>
              <a:t> Change</a:t>
            </a:r>
            <a:endParaRPr lang="en-US" sz="4800" b="1" dirty="0">
              <a:latin typeface="Century Gothic" panose="020B0502020202020204" pitchFamily="34" charset="0"/>
              <a:ea typeface="Adobe Gothic Std B" pitchFamily="34" charset="-128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>
          <a:xfrm>
            <a:off x="866216" y="3643160"/>
            <a:ext cx="6619244" cy="8614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By Justin Liu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Why was </a:t>
            </a:r>
            <a:r>
              <a:rPr lang="en-US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Germany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 so successful?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37860225"/>
              </p:ext>
            </p:extLst>
          </p:nvPr>
        </p:nvGraphicFramePr>
        <p:xfrm>
          <a:off x="551543" y="1505119"/>
          <a:ext cx="7745186" cy="4953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933" y="6251215"/>
            <a:ext cx="3268133" cy="7083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Comparison of Leading </a:t>
            </a:r>
            <a:r>
              <a:rPr lang="en-US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Industrial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 Nations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661559651"/>
              </p:ext>
            </p:extLst>
          </p:nvPr>
        </p:nvGraphicFramePr>
        <p:xfrm>
          <a:off x="314325" y="946676"/>
          <a:ext cx="8191500" cy="57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AutoShape 2" descr="https://encrypted-tbn0.gstatic.com/images?q=tbn:ANd9GcTbQLdQQIf3zknDoeG3rtekUfU0pnpBzXw8X1PWuZ8hpQvLm_F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2512" y="6555135"/>
            <a:ext cx="8189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90000"/>
                  </a:schemeClr>
                </a:solidFill>
                <a:latin typeface="Kalinga" pitchFamily="34" charset="0"/>
                <a:cs typeface="Kalinga" pitchFamily="34" charset="0"/>
              </a:rPr>
              <a:t>*See charts on p. 741 of </a:t>
            </a:r>
            <a:r>
              <a:rPr lang="en-US" sz="1200" i="1" dirty="0" smtClean="0">
                <a:solidFill>
                  <a:schemeClr val="tx2">
                    <a:lumMod val="90000"/>
                  </a:schemeClr>
                </a:solidFill>
                <a:latin typeface="Kalinga" pitchFamily="34" charset="0"/>
                <a:cs typeface="Kalinga" pitchFamily="34" charset="0"/>
              </a:rPr>
              <a:t>The Western Experience </a:t>
            </a:r>
            <a:r>
              <a:rPr lang="en-US" sz="1200" dirty="0" smtClean="0">
                <a:solidFill>
                  <a:schemeClr val="tx2">
                    <a:lumMod val="90000"/>
                  </a:schemeClr>
                </a:solidFill>
                <a:latin typeface="Kalinga" pitchFamily="34" charset="0"/>
                <a:cs typeface="Kalinga" pitchFamily="34" charset="0"/>
              </a:rPr>
              <a:t>(Chambers) for visual comparison of industrial production.</a:t>
            </a:r>
            <a:endParaRPr lang="en-US" sz="1200" dirty="0">
              <a:solidFill>
                <a:schemeClr val="tx2">
                  <a:lumMod val="90000"/>
                </a:schemeClr>
              </a:solidFill>
              <a:latin typeface="Kalinga" pitchFamily="34" charset="0"/>
              <a:cs typeface="Kaling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Industry of </a:t>
            </a:r>
            <a:r>
              <a:rPr lang="en-US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Other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 Nations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81350" y="6548854"/>
            <a:ext cx="7277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inga" pitchFamily="34" charset="0"/>
                <a:cs typeface="Kalinga" pitchFamily="34" charset="0"/>
              </a:rPr>
              <a:t>End of the section!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inga" pitchFamily="34" charset="0"/>
                <a:cs typeface="Kalinga" pitchFamily="34" charset="0"/>
                <a:hlinkClick r:id="rId3" action="ppaction://hlinksldjump"/>
              </a:rPr>
              <a:t>Click to return to selection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inga" pitchFamily="34" charset="0"/>
                <a:cs typeface="Kalinga" pitchFamily="34" charset="0"/>
              </a:rPr>
              <a:t> OR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inga" pitchFamily="34" charset="0"/>
                <a:cs typeface="Kalinga" pitchFamily="34" charset="0"/>
                <a:hlinkClick r:id="rId4" action="ppaction://hlinksldjump"/>
              </a:rPr>
              <a:t>the review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inga" pitchFamily="34" charset="0"/>
                <a:cs typeface="Kalinga" pitchFamily="34" charset="0"/>
              </a:rPr>
              <a:t>!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linga" pitchFamily="34" charset="0"/>
              <a:cs typeface="Kalinga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91341014"/>
              </p:ext>
            </p:extLst>
          </p:nvPr>
        </p:nvGraphicFramePr>
        <p:xfrm>
          <a:off x="-1259371" y="1352238"/>
          <a:ext cx="7249886" cy="4833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95682" y="2323864"/>
            <a:ext cx="2322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LIMITED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 RESOURCES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sp>
        <p:nvSpPr>
          <p:cNvPr id="6" name="Left Brace 5"/>
          <p:cNvSpPr/>
          <p:nvPr/>
        </p:nvSpPr>
        <p:spPr>
          <a:xfrm flipH="1">
            <a:off x="4240228" y="1383737"/>
            <a:ext cx="550258" cy="2249587"/>
          </a:xfrm>
          <a:prstGeom prst="leftBrace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 flipH="1">
            <a:off x="4240228" y="3849187"/>
            <a:ext cx="550258" cy="2249587"/>
          </a:xfrm>
          <a:prstGeom prst="leftBrace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67161" y="4743147"/>
            <a:ext cx="305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RELATIVELY </a:t>
            </a:r>
            <a:r>
              <a:rPr lang="en-US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RURAL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/POOR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cxnSp>
        <p:nvCxnSpPr>
          <p:cNvPr id="15" name="Elbow Connector 14"/>
          <p:cNvCxnSpPr/>
          <p:nvPr/>
        </p:nvCxnSpPr>
        <p:spPr>
          <a:xfrm rot="16200000" flipH="1">
            <a:off x="5669241" y="2828936"/>
            <a:ext cx="686286" cy="566446"/>
          </a:xfrm>
          <a:prstGeom prst="bentConnector3">
            <a:avLst/>
          </a:prstGeom>
          <a:ln w="127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16200000" flipV="1">
            <a:off x="6201811" y="4107863"/>
            <a:ext cx="729078" cy="541489"/>
          </a:xfrm>
          <a:prstGeom prst="bentConnector3">
            <a:avLst/>
          </a:prstGeom>
          <a:ln w="127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78456" y="3552404"/>
            <a:ext cx="368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BEGAN </a:t>
            </a:r>
            <a:r>
              <a:rPr lang="en-US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INDUSTRIALIZING</a:t>
            </a:r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AS WELL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rPr>
              <a:t>Role of </a:t>
            </a: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rPr>
              <a:t>Agriculture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 panose="020B0606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49543" y="6609453"/>
            <a:ext cx="21161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alibri" panose="020F0502020204030204" pitchFamily="34" charset="0"/>
                <a:cs typeface="Gisha" panose="020B0502040204020203" pitchFamily="34" charset="-79"/>
                <a:hlinkClick r:id="rId3" action="ppaction://hlinksldjump"/>
              </a:rPr>
              <a:t>back to selection</a:t>
            </a:r>
            <a:endParaRPr lang="en-US" sz="1100" dirty="0">
              <a:latin typeface="Calibri" panose="020F0502020204030204" pitchFamily="34" charset="0"/>
              <a:cs typeface="Gisha" panose="020B0502040204020203" pitchFamily="34" charset="-79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00216" y="3922937"/>
            <a:ext cx="411892" cy="659027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2108" y="3807607"/>
            <a:ext cx="2627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Role of agriculture in </a:t>
            </a:r>
            <a:r>
              <a:rPr lang="en-US" sz="20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Belgium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, </a:t>
            </a:r>
            <a:r>
              <a:rPr lang="en-US" sz="20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Germany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, and </a:t>
            </a:r>
            <a:r>
              <a:rPr lang="en-US" sz="20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Britain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cxnSp>
        <p:nvCxnSpPr>
          <p:cNvPr id="11" name="Curved Connector 10"/>
          <p:cNvCxnSpPr/>
          <p:nvPr/>
        </p:nvCxnSpPr>
        <p:spPr>
          <a:xfrm>
            <a:off x="2570205" y="4581964"/>
            <a:ext cx="1861752" cy="897924"/>
          </a:xfrm>
          <a:prstGeom prst="curvedConnector3">
            <a:avLst/>
          </a:prstGeom>
          <a:ln w="1905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/>
          <p:cNvSpPr/>
          <p:nvPr/>
        </p:nvSpPr>
        <p:spPr>
          <a:xfrm>
            <a:off x="3371334" y="4203022"/>
            <a:ext cx="118362" cy="494964"/>
          </a:xfrm>
          <a:prstGeom prst="rightBrace">
            <a:avLst>
              <a:gd name="adj1" fmla="val 84337"/>
              <a:gd name="adj2" fmla="val 50000"/>
            </a:avLst>
          </a:prstGeom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>
            <a:off x="3489696" y="4450504"/>
            <a:ext cx="1501404" cy="617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p Arrow 15"/>
          <p:cNvSpPr/>
          <p:nvPr/>
        </p:nvSpPr>
        <p:spPr>
          <a:xfrm>
            <a:off x="5116110" y="4038959"/>
            <a:ext cx="411892" cy="65902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4498890" y="5033884"/>
            <a:ext cx="411892" cy="65902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528002" y="3900077"/>
            <a:ext cx="2627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Increase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in </a:t>
            </a:r>
            <a:r>
              <a:rPr lang="en-US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imports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and results of institution of </a:t>
            </a:r>
            <a:r>
              <a:rPr lang="en-US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tariffs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for agricultural and manufactured goods.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2793" y="4926175"/>
            <a:ext cx="26278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Increase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in price of </a:t>
            </a:r>
            <a:r>
              <a:rPr lang="en-US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cotton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[Egyptian Cotton] due to American Civil War.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0691" y="2209800"/>
            <a:ext cx="394386" cy="1323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94602" y="1827550"/>
            <a:ext cx="2627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Continuous role of agriculture in </a:t>
            </a:r>
            <a:r>
              <a:rPr lang="en-US" sz="2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France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, the </a:t>
            </a:r>
            <a:r>
              <a:rPr lang="en-US" sz="2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Netherlands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, and </a:t>
            </a:r>
            <a:r>
              <a:rPr lang="en-US" sz="2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Sweden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2" name="Right Brace 21"/>
          <p:cNvSpPr/>
          <p:nvPr/>
        </p:nvSpPr>
        <p:spPr>
          <a:xfrm>
            <a:off x="3602594" y="2248663"/>
            <a:ext cx="260746" cy="758782"/>
          </a:xfrm>
          <a:prstGeom prst="rightBrace">
            <a:avLst>
              <a:gd name="adj1" fmla="val 84337"/>
              <a:gd name="adj2" fmla="val 41967"/>
            </a:avLst>
          </a:prstGeom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2" idx="1"/>
          </p:cNvCxnSpPr>
          <p:nvPr/>
        </p:nvCxnSpPr>
        <p:spPr>
          <a:xfrm flipV="1">
            <a:off x="3863340" y="2562225"/>
            <a:ext cx="1252770" cy="487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Up Arrow 23"/>
          <p:cNvSpPr/>
          <p:nvPr/>
        </p:nvSpPr>
        <p:spPr>
          <a:xfrm>
            <a:off x="5183866" y="2192220"/>
            <a:ext cx="411892" cy="65902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595758" y="2152401"/>
            <a:ext cx="26278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Increase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specialization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of agricultural industries (e.g. Denmark’s dairy industry).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p Arrow 8"/>
          <p:cNvSpPr/>
          <p:nvPr/>
        </p:nvSpPr>
        <p:spPr>
          <a:xfrm rot="3903325">
            <a:off x="2350617" y="1031617"/>
            <a:ext cx="801112" cy="288475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3632208">
            <a:off x="6242289" y="654166"/>
            <a:ext cx="849663" cy="2946703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20137515">
            <a:off x="981914" y="1535710"/>
            <a:ext cx="2778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 &amp;</a:t>
            </a:r>
            <a:br>
              <a:rPr lang="en-US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COSTS</a:t>
            </a:r>
            <a:endParaRPr lang="en-US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 rot="19874487">
            <a:off x="5495292" y="1159888"/>
            <a:ext cx="1620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PRICES &amp;</a:t>
            </a:r>
          </a:p>
          <a:p>
            <a:r>
              <a:rPr lang="en-US" sz="2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PROFITS</a:t>
            </a:r>
            <a:endParaRPr lang="en-US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2"/>
          <p:cNvSpPr txBox="1">
            <a:spLocks/>
          </p:cNvSpPr>
          <p:nvPr/>
        </p:nvSpPr>
        <p:spPr>
          <a:xfrm>
            <a:off x="809624" y="3341976"/>
            <a:ext cx="4457701" cy="3080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The second industrial revolution occurred during a time of deflation and a depression from 1873 to 1896, known as the </a:t>
            </a:r>
            <a:r>
              <a:rPr lang="en-US" sz="1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Long Depression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, caused by many factors.</a:t>
            </a: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These </a:t>
            </a:r>
            <a:r>
              <a:rPr lang="en-US" sz="18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factors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include the collapse of </a:t>
            </a:r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Vienna’s Stock Exchange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, the </a:t>
            </a:r>
            <a:r>
              <a:rPr lang="en-US" sz="18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Franco-Prussian war,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the </a:t>
            </a:r>
            <a:r>
              <a:rPr lang="en-US" sz="18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increased industrial production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across Europe. </a:t>
            </a:r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074" name="Picture 2" descr="long-depre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618" y="3373827"/>
            <a:ext cx="3069136" cy="2362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95316" y="5785129"/>
            <a:ext cx="3548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  <a:cs typeface="Gisha" panose="020B0502040204020203" pitchFamily="34" charset="-79"/>
              </a:rPr>
              <a:t>Peak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  <a:cs typeface="Gisha" panose="020B0502040204020203" pitchFamily="34" charset="-79"/>
              </a:rPr>
              <a:t> is the highest point and </a:t>
            </a:r>
            <a:r>
              <a:rPr lang="en-US" sz="1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  <a:cs typeface="Gisha" panose="020B0502040204020203" pitchFamily="34" charset="-79"/>
              </a:rPr>
              <a:t>trough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  <a:cs typeface="Gisha" panose="020B0502040204020203" pitchFamily="34" charset="-79"/>
              </a:rPr>
              <a:t> is the lowest point of the economy (“The Long Depression of 1873…”)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 panose="020B0606020104020203" pitchFamily="34" charset="0"/>
              <a:cs typeface="Gisha" panose="020B0502040204020203" pitchFamily="34" charset="-79"/>
            </a:endParaRPr>
          </a:p>
        </p:txBody>
      </p:sp>
      <p:sp>
        <p:nvSpPr>
          <p:cNvPr id="18" name="Rectangle 1"/>
          <p:cNvSpPr txBox="1">
            <a:spLocks/>
          </p:cNvSpPr>
          <p:nvPr/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rPr>
              <a:t>The Long </a:t>
            </a: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rPr>
              <a:t>Depression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 panose="020B06060201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01539" y="6537024"/>
            <a:ext cx="7277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inga" pitchFamily="34" charset="0"/>
                <a:cs typeface="Kalinga" pitchFamily="34" charset="0"/>
              </a:rPr>
              <a:t>End of the section!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inga" pitchFamily="34" charset="0"/>
                <a:cs typeface="Kalinga" pitchFamily="34" charset="0"/>
                <a:hlinkClick r:id="rId3" action="ppaction://hlinksldjump"/>
              </a:rPr>
              <a:t>Click to return to selection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inga" pitchFamily="34" charset="0"/>
                <a:cs typeface="Kalinga" pitchFamily="34" charset="0"/>
              </a:rPr>
              <a:t> OR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inga" pitchFamily="34" charset="0"/>
                <a:cs typeface="Kalinga" pitchFamily="34" charset="0"/>
                <a:hlinkClick r:id="rId4" action="ppaction://hlinksldjump"/>
              </a:rPr>
              <a:t>the review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inga" pitchFamily="34" charset="0"/>
                <a:cs typeface="Kalinga" pitchFamily="34" charset="0"/>
              </a:rPr>
              <a:t>!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linga" pitchFamily="34" charset="0"/>
              <a:cs typeface="Kali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80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rPr>
              <a:t>Demographic 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rPr>
              <a:t>Trends</a:t>
            </a: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rPr>
              <a:t>and</a:t>
            </a: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rPr>
              <a:t>Changes</a:t>
            </a: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rPr>
              <a:t> </a:t>
            </a:r>
            <a:r>
              <a:rPr lang="en-US" sz="1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the 19</a:t>
            </a:r>
            <a:r>
              <a:rPr lang="en-US" sz="1400" i="1" baseline="30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</a:t>
            </a:r>
            <a:r>
              <a:rPr lang="en-US" sz="1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century</a:t>
            </a:r>
            <a:endParaRPr lang="en-US" sz="1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9" name="Up Arrow 18"/>
          <p:cNvSpPr/>
          <p:nvPr/>
        </p:nvSpPr>
        <p:spPr>
          <a:xfrm>
            <a:off x="1351370" y="1513383"/>
            <a:ext cx="801112" cy="179643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6781127" y="1699586"/>
            <a:ext cx="849663" cy="1796431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974456" y="2225482"/>
            <a:ext cx="2306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28644" y="1853249"/>
            <a:ext cx="3382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BIRTH RATES</a:t>
            </a:r>
          </a:p>
          <a:p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DEATH RATES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"/>
          <p:cNvSpPr>
            <a:spLocks noGrp="1"/>
          </p:cNvSpPr>
          <p:nvPr>
            <p:ph idx="1"/>
          </p:nvPr>
        </p:nvSpPr>
        <p:spPr>
          <a:xfrm>
            <a:off x="1272817" y="3722508"/>
            <a:ext cx="6357973" cy="2961513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Birthrates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began to </a:t>
            </a:r>
            <a:r>
              <a:rPr lang="en-US" sz="18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decrease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overall, as forms of </a:t>
            </a:r>
            <a:r>
              <a:rPr lang="en-US" sz="1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contraception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were being used, </a:t>
            </a:r>
            <a:r>
              <a:rPr lang="en-US" sz="1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quality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1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of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1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life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for the majority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(especially the bourgeois)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improved, and </a:t>
            </a:r>
            <a:r>
              <a:rPr lang="en-US" sz="1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values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of the upper classes were being imitated by the bourgeois in having less children.</a:t>
            </a:r>
          </a:p>
          <a:p>
            <a:r>
              <a:rPr lang="en-US" sz="18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Death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18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rates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18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decreased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as well due to the </a:t>
            </a:r>
            <a:r>
              <a:rPr lang="en-US" sz="1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industrialization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of the period, the improving </a:t>
            </a:r>
            <a:r>
              <a:rPr lang="en-US" sz="1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diets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of the majority of the population of Europe, and the improvements in </a:t>
            </a:r>
            <a:r>
              <a:rPr lang="en-US" sz="1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medication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available for the public.</a:t>
            </a:r>
          </a:p>
          <a:p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49543" y="6609453"/>
            <a:ext cx="21161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alibri" panose="020F0502020204030204" pitchFamily="34" charset="0"/>
                <a:cs typeface="Gisha" panose="020B0502040204020203" pitchFamily="34" charset="-79"/>
                <a:hlinkClick r:id="rId2" action="ppaction://hlinksldjump"/>
              </a:rPr>
              <a:t>back to selection</a:t>
            </a:r>
            <a:endParaRPr lang="en-US" sz="1100" dirty="0">
              <a:latin typeface="Calibri" panose="020F0502020204030204" pitchFamily="34" charset="0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347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rPr>
              <a:t>Demographic 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rPr>
              <a:t>Transition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436" y="1656415"/>
            <a:ext cx="6711654" cy="4195481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Demographic transition: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As the term suggests, it is a transition in the demographics of a population from </a:t>
            </a: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high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birth and death rates to </a:t>
            </a:r>
            <a:r>
              <a:rPr lang="en-US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low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birth and death rates.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30546" y="3051129"/>
            <a:ext cx="32683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“ French </a:t>
            </a:r>
            <a:r>
              <a:rPr lang="en-US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mortality</a:t>
            </a:r>
            <a:r>
              <a:rPr lang="en-US" sz="1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rates</a:t>
            </a:r>
            <a:r>
              <a:rPr lang="en-US" sz="1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did decline—from </a:t>
            </a:r>
            <a:r>
              <a:rPr lang="en-US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25.3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per 1,000 between 1816 and 1820 </a:t>
            </a:r>
            <a:r>
              <a:rPr lang="en-US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to</a:t>
            </a:r>
            <a:r>
              <a:rPr lang="en-US" sz="2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18.3</a:t>
            </a:r>
            <a:r>
              <a:rPr lang="en-US" sz="2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per 1,000 during the period from 1911 to 1913. However, the </a:t>
            </a: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birthrate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declined more—from </a:t>
            </a:r>
            <a:r>
              <a: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32.9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per 1,000 from 1816 to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1820 </a:t>
            </a:r>
            <a:r>
              <a:rPr lang="en-US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to 18.8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per 1,000 from 1911 to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1913…” (19</a:t>
            </a:r>
            <a:r>
              <a:rPr lang="en-US" sz="1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th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-Century French Economy…”).	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1026" name="Picture 2" descr="http://www.uwmc.uwc.edu/geography/demotrans/stagesI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99" y="3051129"/>
            <a:ext cx="4278860" cy="2783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0528" y="5889206"/>
            <a:ext cx="448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  <a:cs typeface="Gisha" panose="020B0502040204020203" pitchFamily="34" charset="-79"/>
              </a:rPr>
              <a:t>A model of </a:t>
            </a:r>
            <a:r>
              <a:rPr lang="en-US" sz="1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  <a:cs typeface="Gisha" panose="020B0502040204020203" pitchFamily="34" charset="-79"/>
              </a:rPr>
              <a:t>demographic transition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  <a:cs typeface="Gisha" panose="020B0502040204020203" pitchFamily="34" charset="-79"/>
              </a:rPr>
              <a:t>(“Montgomery”).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 panose="020B0606020104020203" pitchFamily="34" charset="0"/>
              <a:cs typeface="Gisha" panose="020B0502040204020203" pitchFamily="34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81350" y="6548854"/>
            <a:ext cx="7277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inga" pitchFamily="34" charset="0"/>
                <a:cs typeface="Kalinga" pitchFamily="34" charset="0"/>
              </a:rPr>
              <a:t>End of the section!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inga" pitchFamily="34" charset="0"/>
                <a:cs typeface="Kalinga" pitchFamily="34" charset="0"/>
                <a:hlinkClick r:id="rId3" action="ppaction://hlinksldjump"/>
              </a:rPr>
              <a:t>Click to return to selection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inga" pitchFamily="34" charset="0"/>
                <a:cs typeface="Kalinga" pitchFamily="34" charset="0"/>
              </a:rPr>
              <a:t> OR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inga" pitchFamily="34" charset="0"/>
                <a:cs typeface="Kalinga" pitchFamily="34" charset="0"/>
                <a:hlinkClick r:id="rId4" action="ppaction://hlinksldjump"/>
              </a:rPr>
              <a:t>the review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inga" pitchFamily="34" charset="0"/>
                <a:cs typeface="Kalinga" pitchFamily="34" charset="0"/>
              </a:rPr>
              <a:t>!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linga" pitchFamily="34" charset="0"/>
              <a:cs typeface="Kali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454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709876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rPr>
              <a:t>The </a:t>
            </a: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rPr>
              <a:t>Review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 panose="020B0606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132" y="1314263"/>
            <a:ext cx="8521726" cy="5256469"/>
          </a:xfrm>
        </p:spPr>
        <p:txBody>
          <a:bodyPr numCol="2">
            <a:noAutofit/>
          </a:bodyPr>
          <a:lstStyle/>
          <a:p>
            <a:pPr marL="457200" indent="-457200">
              <a:buAutoNum type="arabicParenR"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Germany’s industrial production rapidly grew because of all of the following reasons EXCEPT:</a:t>
            </a:r>
          </a:p>
          <a:p>
            <a:pPr lvl="2" indent="-342900">
              <a:buAutoNum type="alphaLcParenR"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2" action="ppaction://hlinksldjump"/>
              </a:rPr>
              <a:t>Germany took advantage of steel production.</a:t>
            </a:r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2" action="ppaction://hlinksldjump"/>
              </a:rPr>
              <a:t>The government assisted in industrial affairs.</a:t>
            </a:r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3" action="ppaction://hlinksldjump"/>
              </a:rPr>
              <a:t>Immigrants helped spur economic growth with increased production rates.</a:t>
            </a:r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2" action="ppaction://hlinksldjump"/>
              </a:rPr>
              <a:t>New and efficient equipment was instituted within factories.</a:t>
            </a:r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2" action="ppaction://hlinksldjump"/>
              </a:rPr>
              <a:t>Both A and C</a:t>
            </a:r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457200" indent="-457200">
              <a:buFont typeface="Wingdings 3" charset="2"/>
              <a:buAutoNum type="arabicParenR"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The country that produced steel and used electricity the least during the period was: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2" action="ppaction://hlinksldjump"/>
              </a:rPr>
              <a:t>France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2" action="ppaction://hlinksldjump"/>
              </a:rPr>
              <a:t>Germany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2" action="ppaction://hlinksldjump"/>
              </a:rPr>
              <a:t>‘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2" action="ppaction://hlinksldjump"/>
              </a:rPr>
              <a:t>Murica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3" action="ppaction://hlinksldjump"/>
              </a:rPr>
              <a:t>Britain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2" action="ppaction://hlinksldjump"/>
              </a:rPr>
              <a:t>None of the above (umm….)</a:t>
            </a:r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2" action="ppaction://hlinksldjump"/>
              </a:rPr>
              <a:t>All of the above (what are you doing?)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457200" indent="-457200">
              <a:buAutoNum type="arabicParenR"/>
            </a:pPr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457200" indent="-457200">
              <a:buAutoNum type="arabicParenR"/>
            </a:pP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457200" indent="-457200">
              <a:buAutoNum type="arabicParenR"/>
            </a:pPr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457200" indent="-457200">
              <a:buAutoNum type="arabicParenR"/>
            </a:pPr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457200" indent="-457200">
              <a:buAutoNum type="arabicParenR"/>
            </a:pP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457200" indent="-457200">
              <a:buAutoNum type="arabicParenR"/>
            </a:pPr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457200" indent="-457200">
              <a:buAutoNum type="arabicParenR"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Which of the following is NOT true?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2" action="ppaction://hlinksldjump"/>
              </a:rPr>
              <a:t>Germany and the United States began to lead industrial production in Europe.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2" action="ppaction://hlinksldjump"/>
              </a:rPr>
              <a:t>The decrease in agriculture in Britain and Germany led to increased imports.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2" action="ppaction://hlinksldjump"/>
              </a:rPr>
              <a:t>Railroad systems allowed for more efficient transportation of goods and materials.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2" action="ppaction://hlinksldjump"/>
              </a:rPr>
              <a:t>Both A and C</a:t>
            </a:r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2" action="ppaction://hlinksldjump"/>
              </a:rPr>
              <a:t>All of the above</a:t>
            </a:r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3" action="ppaction://hlinksldjump"/>
              </a:rPr>
              <a:t>None of the above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457200" indent="-457200">
              <a:buFont typeface="Wingdings 3" charset="2"/>
              <a:buAutoNum type="arabicParenR"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Demographic transition is a trend that goes: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2" action="ppaction://hlinksldjump"/>
              </a:rPr>
              <a:t>From low birth rates to high birth rates.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2" action="ppaction://hlinksldjump"/>
              </a:rPr>
              <a:t>From high birth rates to low birth rates.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2" action="ppaction://hlinksldjump"/>
              </a:rPr>
              <a:t>From low mortality rates to high mortality rates.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2" action="ppaction://hlinksldjump"/>
              </a:rPr>
              <a:t>From high mortality rates to low mortality rates.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2" action="ppaction://hlinksldjump"/>
              </a:rPr>
              <a:t>Both A and C.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3" action="ppaction://hlinksldjump"/>
              </a:rPr>
              <a:t>Both B and D.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  <a:hlinkClick r:id="rId2" action="ppaction://hlinksldjump"/>
              </a:rPr>
              <a:t>Yes. (all of the above are true)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2" indent="-342900">
              <a:buAutoNum type="alphaLcParenR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9315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906.photobucket.com/albums/ac267/Iceycool8607/Awesome%20Pictures/awesome20fac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00000">
            <a:off x="201695" y="1470297"/>
            <a:ext cx="2842756" cy="28427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3816" y="2271409"/>
            <a:ext cx="7055380" cy="1400530"/>
          </a:xfrm>
        </p:spPr>
        <p:txBody>
          <a:bodyPr/>
          <a:lstStyle/>
          <a:p>
            <a:pPr algn="ctr"/>
            <a:r>
              <a:rPr lang="en-US" sz="9600" b="1" dirty="0" smtClean="0">
                <a:gradFill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CORRECT</a:t>
            </a:r>
            <a:endParaRPr lang="en-US" sz="9600" b="1" dirty="0">
              <a:gradFill>
                <a:gsLst>
                  <a:gs pos="100000">
                    <a:schemeClr val="accent1">
                      <a:lumMod val="75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7735" y="4620552"/>
            <a:ext cx="6028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Triumph once again, master.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(back to the review)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</a:p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Be liberated from the fetters of THE SYSTEM (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arrggh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).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0063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7735" y="2271409"/>
            <a:ext cx="7055380" cy="1400530"/>
          </a:xfrm>
        </p:spPr>
        <p:txBody>
          <a:bodyPr/>
          <a:lstStyle/>
          <a:p>
            <a:pPr algn="ctr"/>
            <a:r>
              <a:rPr lang="en-US" sz="9600" b="1" dirty="0" smtClean="0">
                <a:gradFill>
                  <a:gsLst>
                    <a:gs pos="100000">
                      <a:srgbClr val="C00000"/>
                    </a:gs>
                    <a:gs pos="0">
                      <a:srgbClr val="FF00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WRONG</a:t>
            </a:r>
            <a:endParaRPr lang="en-US" sz="9600" b="1" dirty="0">
              <a:gradFill>
                <a:gsLst>
                  <a:gs pos="100000">
                    <a:srgbClr val="C00000"/>
                  </a:gs>
                  <a:gs pos="0">
                    <a:srgbClr val="FF0000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4" name="&quot;No&quot; Symbol 3"/>
          <p:cNvSpPr/>
          <p:nvPr/>
        </p:nvSpPr>
        <p:spPr>
          <a:xfrm>
            <a:off x="1027688" y="1891386"/>
            <a:ext cx="2014917" cy="2014917"/>
          </a:xfrm>
          <a:prstGeom prst="noSmoking">
            <a:avLst/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7735" y="4620552"/>
            <a:ext cx="6028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Return whence you came, peasant. 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(Back to review)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</a:p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Be henceforth banished from these lands!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2653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2" action="ppaction://hlinksldjump"/>
          </p:cNvPr>
          <p:cNvSpPr/>
          <p:nvPr/>
        </p:nvSpPr>
        <p:spPr>
          <a:xfrm>
            <a:off x="0" y="4668819"/>
            <a:ext cx="9144000" cy="21891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www.imgbase.info/images/safe-wallpapers/photography/miscellaneous/13097_miscellaneous_grai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" t="51087" r="6204" b="-12860"/>
          <a:stretch/>
        </p:blipFill>
        <p:spPr bwMode="auto">
          <a:xfrm>
            <a:off x="0" y="1473200"/>
            <a:ext cx="9144000" cy="403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" t="40995"/>
          <a:stretch/>
        </p:blipFill>
        <p:spPr bwMode="auto">
          <a:xfrm>
            <a:off x="0" y="0"/>
            <a:ext cx="9144000" cy="228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3373" y="494851"/>
            <a:ext cx="7703819" cy="5959736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haroni" pitchFamily="2" charset="-79"/>
                <a:hlinkClick r:id="rId5" action="ppaction://hlinksldjump"/>
              </a:rPr>
              <a:t>INDUSTRY</a:t>
            </a:r>
            <a:b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haroni" pitchFamily="2" charset="-79"/>
                <a:hlinkClick r:id="rId5" action="ppaction://hlinksldjump"/>
              </a:rPr>
            </a:b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haroni" pitchFamily="2" charset="-79"/>
              </a:rPr>
              <a:t/>
            </a:r>
            <a:b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haroni" pitchFamily="2" charset="-79"/>
              </a:rPr>
            </a:b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haroni" pitchFamily="2" charset="-79"/>
              </a:rPr>
              <a:t/>
            </a:r>
            <a:b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haroni" pitchFamily="2" charset="-79"/>
              </a:rPr>
            </a:b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haroni" pitchFamily="2" charset="-79"/>
              </a:rPr>
              <a:t/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haroni" pitchFamily="2" charset="-79"/>
              </a:rPr>
            </a:b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haroni" pitchFamily="2" charset="-79"/>
                <a:hlinkClick r:id="rId3" action="ppaction://hlinksldjump"/>
              </a:rPr>
              <a:t>AGRICULTURE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haroni" pitchFamily="2" charset="-79"/>
                <a:hlinkClick r:id="rId3" action="ppaction://hlinksldjump"/>
              </a:rPr>
            </a:b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haroni" pitchFamily="2" charset="-79"/>
              </a:rPr>
              <a:t/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haroni" pitchFamily="2" charset="-79"/>
              </a:rPr>
            </a:b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haroni" pitchFamily="2" charset="-79"/>
              </a:rPr>
              <a:t/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haroni" pitchFamily="2" charset="-79"/>
              </a:rPr>
            </a:b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haroni" pitchFamily="2" charset="-79"/>
                <a:hlinkClick r:id="rId2" action="ppaction://hlinksldjump"/>
              </a:rPr>
              <a:t>DEMOGRAPHIC CHANGE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  <a:cs typeface="Aharon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727" y="628269"/>
            <a:ext cx="3775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Choose a section:</a:t>
            </a:r>
            <a:endParaRPr lang="en-US" sz="3200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820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0964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Works </a:t>
            </a:r>
            <a:r>
              <a:rPr lang="en-US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Cited</a:t>
            </a:r>
            <a:endParaRPr lang="en-US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129009"/>
            <a:ext cx="7659075" cy="5395616"/>
          </a:xfrm>
        </p:spPr>
        <p:txBody>
          <a:bodyPr>
            <a:no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"19th-Century French Economy and Society, Industrialization in France."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Industrialization in France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 30 Jan. 2013. &lt;http://www.countriesquest.com/europe/france/history/france_in_the_late_middle_ages/the_reshaping_of_france/19th-century_french_economy_and_society/industrialization_in_france.htm&gt;.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"Bessemer Process (metallurgy)."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Encyclopedia Britannica Online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Encyclopedia Britannica,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 30 Jan. 2013. &lt;http://www.britannica.com/EBchecked/topic/63067/Bessemer-process&gt;.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Chambers, Mortimer.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Western Experience.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9th ed. Boston: McGraw-Hill, 2003. Print.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"Deflation."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Deflation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 29 Jan. 2013. &lt;http://www.martinfrost.ws/htmlfiles/oct2008/deflation-explained.html&gt;.</a:t>
            </a:r>
          </a:p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Industrial Revolution in the United States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Library of Congress,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PDF.</a:t>
            </a: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Lequin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Yves. "Article - Electricity."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Article - Electricity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 31 Jan. 2013. &lt;http://www.memo.fr/en/article.aspx?ID=THE_TEC_011&gt;.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"London Underground's History."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Out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 31 Jan. 2013. &lt;http://www.timeout.com/london/things-to-do/london-undergrounds-history-2&gt;.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"The Long Depression of 1873: Parallels and Comparisons. Are We Missing Economic Information from an Important Piece of American Financial History?"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Budget 360 RSS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 30 Jan. 2013.</a:t>
            </a: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Mokyr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Joel, and Robert H.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Strotz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Second Industrial Revolution, 1870-1914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Apr. 1998. PDF.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Montgomery, Keith. "Demographic Transition."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Demographic Transition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 30 Jan. 2013. &lt;http://www.uwmc.uwc.edu/geography/demotrans/demtran.htm&gt;.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"19th Century."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19th Century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 29 Jan. 2013. &lt;http://www.princeton.edu/~achaney/tmve/wiki100k/docs/19th_century.html&gt;.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"The Paris Metro System."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Paris Metro (subway) System - Part 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 30 Jan. 2013. &lt;http://www.discoverfrance.net/France/Paris/Paris_metro.shtml&gt;.</a:t>
            </a:r>
          </a:p>
          <a:p>
            <a:pPr marL="0" indent="0">
              <a:buNone/>
            </a:pP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346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Pictures 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84" y="1233775"/>
            <a:ext cx="8646803" cy="5405150"/>
          </a:xfrm>
        </p:spPr>
        <p:txBody>
          <a:bodyPr numCol="2"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gallery.scalemodel.net/WrightFlyer/WrightFlyer.jpg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www.toptenz.net/wp-content/uploads/2010/08/first-telephone.jpg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www.ecoelectrons.com/Portals/73191/images/Electric%20car%20is%20a%20hoax-resized-600.jpg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us.123rf.com/400wm/400/400/claudiodivizia/claudiodivizia0905/claudiodivizia090500070/4846579-diamond-steel-plate-useful-as-a-background.jpg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www.mrgallagherstudentsites.com/1910s/wp-content/uploads/2011/05/acyb05-06_0004.jpg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www.how-things-work-science-projects.com/images/lightening_500x332.jpg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://upload.wikimedia.org/wikipedia/commons/thumb/1/10/Henry_Bessemer.jpg/220px-Henry_Bessemer.jpg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upload.wikimedia.org/wikipedia/commons/thumb/6/61/Bessemer_converter.jpg/300px-Bessemer_converter.jpg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netrightdaily.com/wp-content/uploads/2010/09/Coal.jpg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www.nwcouncil.org/history/images/railroad.jpg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http://upload.wikimedia.org/wikipedia/commons/thumb/2/29/Ford_assembly_line_-_1913.jpg/220px-Ford_assembly_line_-_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1913.jpg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www.traveljournals.net/pictures/l/15/155925-a-cool-metro-subway-sign-paris-france.jpg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media.smashingmagazine.com/wp-content/uploads/uploader/images/signs/westminster-underground/full_westminster-station.jpg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fc00.deviantart.net/fs71/f/2012/323/c/e/russia_grunge_flag_by_syndikata_np-d5gx10s.jpg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wesleytb.files.wordpress.com/2010/02/swedish_flag.jpg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www.desktopwallpaperhd.net/wallpapers/9/a/thread-video-wallpaper-think-grunge-italy-flag-94746.jpg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images2.fanpop.com/image/photos/13500000/Great-Britain-Flag-great-britain-13511739-1920-1200.jpg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www.germanpulse.com/wp-content/uploads/2011/07/german-flag.jpg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fc02.deviantart.net/fs70/f/2011/231/0/1/united_states_usa_flag_by_think0-d4759zm.jpg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fc05.deviantart.net/fs70/f/2012/186/c/8/france_flag_by_think0-d563k6e.jpg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www.chemheritage.org/Discover/Collections/Collection-Items/Fine-Art/asset_upload_file813_67877.jpg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mechanical-engineering.co/wp-content/uploads/2012/05/Parsons-steam-turbine-rotor2.jpg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www.gridconnect.nl/images/stainless_steel_wallpaper_by_brentpeters-d3044sc.jpg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www.imgbase.info/images/safe-wallpapers/photography/miscellaneous/13097_miscellaneous_grain.jpg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http://pjmedia.com/tatler/files/2011/07/light-bulb.jpg</a:t>
            </a:r>
          </a:p>
          <a:p>
            <a:pPr>
              <a:lnSpc>
                <a:spcPct val="120000"/>
              </a:lnSpc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64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3200" dirty="0" smtClean="0">
                <a:latin typeface="Tw Cen MT Condensed" pitchFamily="34" charset="0"/>
                <a:ea typeface="Adobe Gothic Std B" pitchFamily="34" charset="-128"/>
              </a:rPr>
              <a:t>The </a:t>
            </a:r>
            <a:r>
              <a:rPr lang="en-US" sz="3200" dirty="0" smtClean="0">
                <a:solidFill>
                  <a:schemeClr val="accent4"/>
                </a:solidFill>
                <a:latin typeface="Tw Cen MT Condensed" pitchFamily="34" charset="0"/>
                <a:ea typeface="Adobe Gothic Std B" pitchFamily="34" charset="-128"/>
              </a:rPr>
              <a:t>Second </a:t>
            </a:r>
            <a:r>
              <a:rPr lang="en-US" sz="3200" dirty="0" smtClean="0">
                <a:latin typeface="Tw Cen MT Condensed" pitchFamily="34" charset="0"/>
                <a:ea typeface="Adobe Gothic Std B" pitchFamily="34" charset="-128"/>
              </a:rPr>
              <a:t>Industrial Revolution – Technology Timeline</a:t>
            </a:r>
            <a:endParaRPr lang="en-US" sz="3200" dirty="0">
              <a:latin typeface="Tw Cen MT Condensed" pitchFamily="34" charset="0"/>
              <a:ea typeface="Adobe Gothic Std B" pitchFamily="34" charset="-128"/>
            </a:endParaRPr>
          </a:p>
        </p:txBody>
      </p:sp>
      <p:sp>
        <p:nvSpPr>
          <p:cNvPr id="18" name="Rectangle 461"/>
          <p:cNvSpPr>
            <a:spLocks noChangeArrowheads="1"/>
          </p:cNvSpPr>
          <p:nvPr/>
        </p:nvSpPr>
        <p:spPr bwMode="auto">
          <a:xfrm>
            <a:off x="627591" y="3685981"/>
            <a:ext cx="1931037" cy="4572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</a:schemeClr>
              </a:gs>
              <a:gs pos="52000">
                <a:schemeClr val="tx1">
                  <a:lumMod val="83000"/>
                </a:schemeClr>
              </a:gs>
              <a:gs pos="100000">
                <a:schemeClr val="tx1">
                  <a:lumMod val="65000"/>
                </a:schemeClr>
              </a:gs>
            </a:gsLst>
            <a:lin ang="5400000" scaled="0"/>
          </a:gradFill>
          <a:ln w="3175">
            <a:solidFill>
              <a:schemeClr val="bg1">
                <a:lumMod val="95000"/>
                <a:lumOff val="5000"/>
                <a:alpha val="96863"/>
              </a:schemeClr>
            </a:solidFill>
            <a:round/>
            <a:headEnd/>
            <a:tailEnd/>
          </a:ln>
          <a:effectLst>
            <a:reflection blurRad="6350" stA="50000" endA="300" endPos="90000" dir="5400000" sy="-100000" algn="bl" rotWithShape="0"/>
          </a:effectLst>
        </p:spPr>
        <p:txBody>
          <a:bodyPr anchor="ctr"/>
          <a:lstStyle/>
          <a:p>
            <a:pPr indent="-342900" algn="ctr" defTabSz="914400"/>
            <a:r>
              <a:rPr lang="en-US" sz="2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1870s</a:t>
            </a:r>
            <a:endParaRPr lang="en-US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UPC" pitchFamily="34" charset="-34"/>
              <a:cs typeface="IrisUPC" pitchFamily="34" charset="-34"/>
            </a:endParaRPr>
          </a:p>
        </p:txBody>
      </p:sp>
      <p:sp>
        <p:nvSpPr>
          <p:cNvPr id="37" name="Rektangel 57"/>
          <p:cNvSpPr>
            <a:spLocks noChangeArrowheads="1"/>
          </p:cNvSpPr>
          <p:nvPr/>
        </p:nvSpPr>
        <p:spPr bwMode="auto">
          <a:xfrm>
            <a:off x="6925204" y="2842941"/>
            <a:ext cx="25061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200" b="1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ea typeface="Adobe Gothic Std B" pitchFamily="34" charset="-128"/>
                <a:cs typeface="Arial" charset="0"/>
              </a:rPr>
              <a:t>Radio developed (1910s).</a:t>
            </a:r>
            <a:endParaRPr lang="en-US" sz="12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  <a:ea typeface="Adobe Gothic Std B" pitchFamily="34" charset="-128"/>
              <a:cs typeface="Arial" charset="0"/>
            </a:endParaRPr>
          </a:p>
        </p:txBody>
      </p:sp>
      <p:sp>
        <p:nvSpPr>
          <p:cNvPr id="39" name="Rektangel 57"/>
          <p:cNvSpPr>
            <a:spLocks noChangeArrowheads="1"/>
          </p:cNvSpPr>
          <p:nvPr/>
        </p:nvSpPr>
        <p:spPr bwMode="auto">
          <a:xfrm>
            <a:off x="6468533" y="4706418"/>
            <a:ext cx="20457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200" b="1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ea typeface="Adobe Gothic Std B" pitchFamily="34" charset="-128"/>
                <a:cs typeface="Arial" charset="0"/>
              </a:rPr>
              <a:t>Flyin’ machines invented.</a:t>
            </a:r>
            <a:endParaRPr lang="en-US" sz="12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  <a:ea typeface="Adobe Gothic Std B" pitchFamily="34" charset="-128"/>
              <a:cs typeface="Arial" charset="0"/>
            </a:endParaRPr>
          </a:p>
        </p:txBody>
      </p:sp>
      <p:sp>
        <p:nvSpPr>
          <p:cNvPr id="40" name="Rektangel 57"/>
          <p:cNvSpPr>
            <a:spLocks noChangeArrowheads="1"/>
          </p:cNvSpPr>
          <p:nvPr/>
        </p:nvSpPr>
        <p:spPr bwMode="auto">
          <a:xfrm>
            <a:off x="3992872" y="4682340"/>
            <a:ext cx="20079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200" b="1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ea typeface="Adobe Gothic Std B" pitchFamily="34" charset="-128"/>
                <a:cs typeface="Arial" charset="0"/>
              </a:rPr>
              <a:t>Automobile is developed.</a:t>
            </a:r>
            <a:endParaRPr lang="en-US" sz="12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  <a:ea typeface="Adobe Gothic Std B" pitchFamily="34" charset="-128"/>
              <a:cs typeface="Arial" charset="0"/>
            </a:endParaRPr>
          </a:p>
        </p:txBody>
      </p:sp>
      <p:sp>
        <p:nvSpPr>
          <p:cNvPr id="41" name="Rektangel 57"/>
          <p:cNvSpPr>
            <a:spLocks noChangeArrowheads="1"/>
          </p:cNvSpPr>
          <p:nvPr/>
        </p:nvSpPr>
        <p:spPr bwMode="auto">
          <a:xfrm>
            <a:off x="932391" y="4669842"/>
            <a:ext cx="22584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200" b="1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ea typeface="Adobe Gothic Std B" pitchFamily="34" charset="-128"/>
                <a:cs typeface="Arial" charset="0"/>
              </a:rPr>
              <a:t>Telephone is invented (1876).</a:t>
            </a:r>
            <a:endParaRPr lang="en-US" sz="12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  <a:ea typeface="Adobe Gothic Std B" pitchFamily="34" charset="-128"/>
              <a:cs typeface="Arial" charset="0"/>
            </a:endParaRPr>
          </a:p>
        </p:txBody>
      </p:sp>
      <p:sp>
        <p:nvSpPr>
          <p:cNvPr id="42" name="Rektangel 57"/>
          <p:cNvSpPr>
            <a:spLocks noChangeArrowheads="1"/>
          </p:cNvSpPr>
          <p:nvPr/>
        </p:nvSpPr>
        <p:spPr bwMode="auto">
          <a:xfrm>
            <a:off x="2719122" y="2876455"/>
            <a:ext cx="31664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200" b="1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ea typeface="Adobe Gothic Std B" pitchFamily="34" charset="-128"/>
                <a:cs typeface="Arial" charset="0"/>
              </a:rPr>
              <a:t>Public lighting is available. For the public.</a:t>
            </a:r>
            <a:endParaRPr lang="en-US" sz="12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  <a:ea typeface="Adobe Gothic Std B" pitchFamily="34" charset="-128"/>
              <a:cs typeface="Arial" charset="0"/>
            </a:endParaRPr>
          </a:p>
        </p:txBody>
      </p:sp>
      <p:sp>
        <p:nvSpPr>
          <p:cNvPr id="43" name="Rektangel 57"/>
          <p:cNvSpPr>
            <a:spLocks noChangeArrowheads="1"/>
          </p:cNvSpPr>
          <p:nvPr/>
        </p:nvSpPr>
        <p:spPr bwMode="auto">
          <a:xfrm>
            <a:off x="278023" y="2841044"/>
            <a:ext cx="19450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200" b="1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ea typeface="Adobe Gothic Std B" pitchFamily="34" charset="-128"/>
                <a:cs typeface="Arial" charset="0"/>
              </a:rPr>
              <a:t>Lightbulb is developed.</a:t>
            </a:r>
            <a:endParaRPr lang="en-US" sz="12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  <a:ea typeface="Adobe Gothic Std B" pitchFamily="34" charset="-128"/>
              <a:cs typeface="Arial" charset="0"/>
            </a:endParaRPr>
          </a:p>
        </p:txBody>
      </p:sp>
      <p:sp>
        <p:nvSpPr>
          <p:cNvPr id="48" name="Rectangle 461"/>
          <p:cNvSpPr>
            <a:spLocks noChangeArrowheads="1"/>
          </p:cNvSpPr>
          <p:nvPr/>
        </p:nvSpPr>
        <p:spPr bwMode="auto">
          <a:xfrm>
            <a:off x="2579264" y="3685415"/>
            <a:ext cx="1931037" cy="4572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</a:schemeClr>
              </a:gs>
              <a:gs pos="52000">
                <a:schemeClr val="tx1">
                  <a:lumMod val="83000"/>
                </a:schemeClr>
              </a:gs>
              <a:gs pos="100000">
                <a:schemeClr val="tx1">
                  <a:lumMod val="65000"/>
                </a:schemeClr>
              </a:gs>
            </a:gsLst>
            <a:lin ang="5400000" scaled="0"/>
          </a:gradFill>
          <a:ln w="3175">
            <a:solidFill>
              <a:schemeClr val="bg1">
                <a:lumMod val="95000"/>
                <a:lumOff val="5000"/>
                <a:alpha val="96863"/>
              </a:schemeClr>
            </a:solidFill>
            <a:round/>
            <a:headEnd/>
            <a:tailEnd/>
          </a:ln>
          <a:effectLst>
            <a:reflection blurRad="6350" stA="50000" endA="300" endPos="90000" dir="5400000" sy="-100000" algn="bl" rotWithShape="0"/>
          </a:effectLst>
        </p:spPr>
        <p:txBody>
          <a:bodyPr anchor="ctr"/>
          <a:lstStyle/>
          <a:p>
            <a:pPr indent="-342900" algn="ctr" defTabSz="914400"/>
            <a:r>
              <a:rPr lang="en-US" sz="2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1880s</a:t>
            </a:r>
            <a:endParaRPr lang="en-US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UPC" pitchFamily="34" charset="-34"/>
              <a:cs typeface="IrisUPC" pitchFamily="34" charset="-34"/>
            </a:endParaRPr>
          </a:p>
        </p:txBody>
      </p:sp>
      <p:sp>
        <p:nvSpPr>
          <p:cNvPr id="49" name="Rectangle 461"/>
          <p:cNvSpPr>
            <a:spLocks noChangeArrowheads="1"/>
          </p:cNvSpPr>
          <p:nvPr/>
        </p:nvSpPr>
        <p:spPr bwMode="auto">
          <a:xfrm>
            <a:off x="4528606" y="3685981"/>
            <a:ext cx="1931037" cy="4572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</a:schemeClr>
              </a:gs>
              <a:gs pos="52000">
                <a:schemeClr val="tx1">
                  <a:lumMod val="83000"/>
                </a:schemeClr>
              </a:gs>
              <a:gs pos="100000">
                <a:schemeClr val="tx1">
                  <a:lumMod val="65000"/>
                </a:schemeClr>
              </a:gs>
            </a:gsLst>
            <a:lin ang="5400000" scaled="0"/>
          </a:gradFill>
          <a:ln w="3175">
            <a:solidFill>
              <a:schemeClr val="bg1">
                <a:lumMod val="95000"/>
                <a:lumOff val="5000"/>
                <a:alpha val="96863"/>
              </a:schemeClr>
            </a:solidFill>
            <a:round/>
            <a:headEnd/>
            <a:tailEnd/>
          </a:ln>
          <a:effectLst>
            <a:reflection blurRad="6350" stA="50000" endA="300" endPos="90000" dir="5400000" sy="-100000" algn="bl" rotWithShape="0"/>
          </a:effectLst>
        </p:spPr>
        <p:txBody>
          <a:bodyPr anchor="ctr"/>
          <a:lstStyle/>
          <a:p>
            <a:pPr indent="-342900" algn="ctr" defTabSz="914400"/>
            <a:r>
              <a:rPr lang="en-US" sz="20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1890s</a:t>
            </a:r>
            <a:endParaRPr lang="en-US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UPC" pitchFamily="34" charset="-34"/>
              <a:cs typeface="IrisUPC" pitchFamily="34" charset="-34"/>
            </a:endParaRPr>
          </a:p>
        </p:txBody>
      </p:sp>
      <p:sp>
        <p:nvSpPr>
          <p:cNvPr id="23" name="Nedadgående pil 46"/>
          <p:cNvSpPr>
            <a:spLocks noChangeArrowheads="1"/>
          </p:cNvSpPr>
          <p:nvPr/>
        </p:nvSpPr>
        <p:spPr bwMode="auto">
          <a:xfrm>
            <a:off x="981605" y="3209731"/>
            <a:ext cx="250825" cy="538163"/>
          </a:xfrm>
          <a:prstGeom prst="downArrow">
            <a:avLst>
              <a:gd name="adj1" fmla="val 50000"/>
              <a:gd name="adj2" fmla="val 50004"/>
            </a:avLst>
          </a:prstGeom>
          <a:gradFill rotWithShape="1">
            <a:gsLst>
              <a:gs pos="0">
                <a:schemeClr val="bg2">
                  <a:lumMod val="27000"/>
                  <a:lumOff val="73000"/>
                </a:schemeClr>
              </a:gs>
              <a:gs pos="100000">
                <a:schemeClr val="bg2">
                  <a:lumMod val="52000"/>
                  <a:lumOff val="48000"/>
                </a:scheme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24" name="Nedadgående pil 52"/>
          <p:cNvSpPr>
            <a:spLocks noChangeArrowheads="1"/>
          </p:cNvSpPr>
          <p:nvPr/>
        </p:nvSpPr>
        <p:spPr bwMode="auto">
          <a:xfrm rot="10800000">
            <a:off x="1808692" y="4071744"/>
            <a:ext cx="250825" cy="538162"/>
          </a:xfrm>
          <a:prstGeom prst="downArrow">
            <a:avLst>
              <a:gd name="adj1" fmla="val 50000"/>
              <a:gd name="adj2" fmla="val 50005"/>
            </a:avLst>
          </a:prstGeom>
          <a:gradFill flip="none" rotWithShape="1">
            <a:gsLst>
              <a:gs pos="0">
                <a:schemeClr val="bg2">
                  <a:lumMod val="27000"/>
                  <a:lumOff val="73000"/>
                </a:schemeClr>
              </a:gs>
              <a:gs pos="100000">
                <a:schemeClr val="bg2">
                  <a:lumMod val="52000"/>
                  <a:lumOff val="48000"/>
                </a:scheme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32" name="Nedadgående pil 77"/>
          <p:cNvSpPr>
            <a:spLocks noChangeArrowheads="1"/>
          </p:cNvSpPr>
          <p:nvPr/>
        </p:nvSpPr>
        <p:spPr bwMode="auto">
          <a:xfrm rot="10800000">
            <a:off x="5353894" y="4071744"/>
            <a:ext cx="250825" cy="538162"/>
          </a:xfrm>
          <a:prstGeom prst="downArrow">
            <a:avLst>
              <a:gd name="adj1" fmla="val 50000"/>
              <a:gd name="adj2" fmla="val 50005"/>
            </a:avLst>
          </a:prstGeom>
          <a:gradFill flip="none" rotWithShape="1">
            <a:gsLst>
              <a:gs pos="0">
                <a:schemeClr val="bg2">
                  <a:lumMod val="27000"/>
                  <a:lumOff val="73000"/>
                </a:schemeClr>
              </a:gs>
              <a:gs pos="100000">
                <a:schemeClr val="bg2">
                  <a:lumMod val="52000"/>
                  <a:lumOff val="48000"/>
                </a:scheme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47" name="Nedadgående pil 65"/>
          <p:cNvSpPr>
            <a:spLocks noChangeArrowheads="1"/>
          </p:cNvSpPr>
          <p:nvPr/>
        </p:nvSpPr>
        <p:spPr bwMode="auto">
          <a:xfrm>
            <a:off x="3489325" y="3221957"/>
            <a:ext cx="250825" cy="538162"/>
          </a:xfrm>
          <a:prstGeom prst="downArrow">
            <a:avLst>
              <a:gd name="adj1" fmla="val 50000"/>
              <a:gd name="adj2" fmla="val 50004"/>
            </a:avLst>
          </a:prstGeom>
          <a:gradFill rotWithShape="1">
            <a:gsLst>
              <a:gs pos="0">
                <a:schemeClr val="bg2">
                  <a:lumMod val="27000"/>
                  <a:lumOff val="73000"/>
                </a:schemeClr>
              </a:gs>
              <a:gs pos="100000">
                <a:schemeClr val="bg2">
                  <a:lumMod val="52000"/>
                  <a:lumOff val="48000"/>
                </a:scheme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6479646" y="3685980"/>
            <a:ext cx="1931037" cy="457201"/>
          </a:xfrm>
          <a:prstGeom prst="homePlate">
            <a:avLst/>
          </a:prstGeom>
          <a:gradFill flip="none" rotWithShape="1">
            <a:gsLst>
              <a:gs pos="0">
                <a:srgbClr val="F2F2F2">
                  <a:lumMod val="95000"/>
                </a:srgbClr>
              </a:gs>
              <a:gs pos="100000">
                <a:schemeClr val="tx1">
                  <a:lumMod val="65000"/>
                </a:schemeClr>
              </a:gs>
            </a:gsLst>
            <a:lin ang="5400000" scaled="1"/>
            <a:tileRect/>
          </a:gradFill>
          <a:ln w="3175">
            <a:solidFill>
              <a:schemeClr val="bg1">
                <a:lumMod val="95000"/>
                <a:lumOff val="5000"/>
              </a:schemeClr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342900" algn="ctr" defTabSz="914400"/>
            <a:r>
              <a:rPr lang="en-US" sz="2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1900s</a:t>
            </a:r>
            <a:r>
              <a:rPr lang="en-US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...</a:t>
            </a:r>
            <a:endParaRPr lang="en-US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UPC" pitchFamily="34" charset="-34"/>
              <a:cs typeface="IrisUPC" pitchFamily="34" charset="-34"/>
            </a:endParaRPr>
          </a:p>
        </p:txBody>
      </p:sp>
      <p:sp>
        <p:nvSpPr>
          <p:cNvPr id="30" name="Nedadgående pil 70"/>
          <p:cNvSpPr>
            <a:spLocks noChangeArrowheads="1"/>
          </p:cNvSpPr>
          <p:nvPr/>
        </p:nvSpPr>
        <p:spPr bwMode="auto">
          <a:xfrm>
            <a:off x="7763405" y="3209731"/>
            <a:ext cx="250825" cy="538163"/>
          </a:xfrm>
          <a:prstGeom prst="downArrow">
            <a:avLst>
              <a:gd name="adj1" fmla="val 50000"/>
              <a:gd name="adj2" fmla="val 50004"/>
            </a:avLst>
          </a:prstGeom>
          <a:gradFill rotWithShape="1">
            <a:gsLst>
              <a:gs pos="0">
                <a:schemeClr val="bg2">
                  <a:lumMod val="27000"/>
                  <a:lumOff val="73000"/>
                </a:schemeClr>
              </a:gs>
              <a:gs pos="100000">
                <a:schemeClr val="bg2">
                  <a:lumMod val="52000"/>
                  <a:lumOff val="48000"/>
                </a:scheme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33" name="Nedadgående pil 80"/>
          <p:cNvSpPr>
            <a:spLocks noChangeArrowheads="1"/>
          </p:cNvSpPr>
          <p:nvPr/>
        </p:nvSpPr>
        <p:spPr bwMode="auto">
          <a:xfrm rot="10800000">
            <a:off x="6925205" y="4071744"/>
            <a:ext cx="250825" cy="538162"/>
          </a:xfrm>
          <a:prstGeom prst="downArrow">
            <a:avLst>
              <a:gd name="adj1" fmla="val 50000"/>
              <a:gd name="adj2" fmla="val 50005"/>
            </a:avLst>
          </a:prstGeom>
          <a:gradFill flip="none" rotWithShape="1">
            <a:gsLst>
              <a:gs pos="0">
                <a:schemeClr val="bg2">
                  <a:lumMod val="27000"/>
                  <a:lumOff val="73000"/>
                </a:schemeClr>
              </a:gs>
              <a:gs pos="100000">
                <a:schemeClr val="bg2">
                  <a:lumMod val="52000"/>
                  <a:lumOff val="48000"/>
                </a:scheme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pic>
        <p:nvPicPr>
          <p:cNvPr id="1028" name="Picture 4" descr="http://pjmedia.com/tatler/files/2011/07/light-bul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15" y="1430521"/>
            <a:ext cx="1062094" cy="1250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dn.dipity.com/uploads/events/4c02933caf66ee72ae558139c6ddf884_1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75" y="5114084"/>
            <a:ext cx="1597251" cy="13110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coelectrons.com/Portals/73191/images/Electric%20car%20is%20a%20hoax-resized-6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400" y="5131237"/>
            <a:ext cx="1777397" cy="1293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gallery.scalemodel.net/WrightFlyer/WrightFly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440" y="5173144"/>
            <a:ext cx="2237281" cy="11857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mrgallagherstudentsites.com/1910s/wp-content/uploads/2011/05/acyb05-06_00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049" y="1424349"/>
            <a:ext cx="1071521" cy="12686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dobraszczyk.files.wordpress.com/2011/02/lamp-regent-street-cheltenha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867" y="1204913"/>
            <a:ext cx="1016330" cy="1524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049543" y="6609453"/>
            <a:ext cx="21161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alibri" panose="020F0502020204030204" pitchFamily="34" charset="0"/>
                <a:cs typeface="Gisha" panose="020B0502040204020203" pitchFamily="34" charset="-79"/>
                <a:hlinkClick r:id="rId9" action="ppaction://hlinksldjump"/>
              </a:rPr>
              <a:t>back to selection</a:t>
            </a:r>
            <a:endParaRPr lang="en-US" sz="1100" dirty="0">
              <a:latin typeface="Calibri" panose="020F0502020204030204" pitchFamily="34" charset="0"/>
              <a:cs typeface="Gisha" panose="020B0502040204020203" pitchFamily="34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84710" y="420444"/>
            <a:ext cx="7055380" cy="1400530"/>
          </a:xfrm>
        </p:spPr>
        <p:txBody>
          <a:bodyPr/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What sparked the </a:t>
            </a:r>
            <a:r>
              <a:rPr lang="en-US" sz="36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Second</a:t>
            </a:r>
            <a:r>
              <a:rPr lang="en-US" sz="3600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Industrial Revolution?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62623629"/>
              </p:ext>
            </p:extLst>
          </p:nvPr>
        </p:nvGraphicFramePr>
        <p:xfrm>
          <a:off x="-1333947" y="1337233"/>
          <a:ext cx="10477947" cy="5330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62500" y="4272337"/>
            <a:ext cx="3505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Usage led to:</a:t>
            </a:r>
          </a:p>
          <a:p>
            <a:pPr lvl="0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▪ Development of Thomas Edison’s incandescent </a:t>
            </a:r>
            <a:r>
              <a:rPr lang="en-US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light bulb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 in the 1870’s.</a:t>
            </a:r>
          </a:p>
          <a:p>
            <a:pPr lvl="0"/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  <a:p>
            <a:pPr lvl="0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▪ </a:t>
            </a:r>
            <a:r>
              <a:rPr lang="en-US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Public lighting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 in major cities.</a:t>
            </a:r>
          </a:p>
          <a:p>
            <a:pPr lvl="0"/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  <a:p>
            <a:pPr lvl="0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▪ New form of </a:t>
            </a:r>
            <a:r>
              <a:rPr lang="en-US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power and energy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 for industries, factories, generators, turbines, and motors.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8286" y="4273846"/>
            <a:ext cx="3505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Production led to:</a:t>
            </a:r>
          </a:p>
          <a:p>
            <a:pPr lvl="0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▪ Improved </a:t>
            </a:r>
            <a:r>
              <a:rPr lang="en-US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transportation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: production of automobiles and subways.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  <a:p>
            <a:pPr lvl="0"/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  <a:p>
            <a:pPr lvl="0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▪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Lighter and more durable </a:t>
            </a:r>
            <a:r>
              <a:rPr lang="en-US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building material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 for new constructs.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  <a:p>
            <a:pPr lvl="0"/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  <a:p>
            <a:pPr lvl="0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▪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Displacement of iron in </a:t>
            </a:r>
            <a:r>
              <a:rPr lang="en-US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production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 of machines and firearms.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gradFill>
                  <a:gsLst>
                    <a:gs pos="95800">
                      <a:schemeClr val="tx2">
                        <a:lumMod val="50000"/>
                      </a:schemeClr>
                    </a:gs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10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Steel </a:t>
            </a:r>
            <a:r>
              <a:rPr lang="en-US" sz="3600" b="1" dirty="0" smtClean="0">
                <a:gradFill>
                  <a:gsLst>
                    <a:gs pos="95800">
                      <a:schemeClr val="tx2">
                        <a:lumMod val="50000"/>
                      </a:schemeClr>
                    </a:gs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10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</a:t>
            </a:r>
            <a:br>
              <a:rPr lang="en-US" sz="3600" b="1" dirty="0" smtClean="0">
                <a:gradFill>
                  <a:gsLst>
                    <a:gs pos="95800">
                      <a:schemeClr val="tx2">
                        <a:lumMod val="50000"/>
                      </a:schemeClr>
                    </a:gs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10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The </a:t>
            </a:r>
            <a:r>
              <a:rPr lang="en-US" sz="36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Results</a:t>
            </a:r>
            <a:endParaRPr lang="en-US" sz="3600" dirty="0">
              <a:solidFill>
                <a:schemeClr val="accent4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18361838"/>
              </p:ext>
            </p:extLst>
          </p:nvPr>
        </p:nvGraphicFramePr>
        <p:xfrm>
          <a:off x="601390" y="1778000"/>
          <a:ext cx="7894910" cy="485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V="1">
            <a:off x="349822" y="2641600"/>
            <a:ext cx="1885625" cy="2629648"/>
          </a:xfrm>
          <a:prstGeom prst="straightConnector1">
            <a:avLst/>
          </a:prstGeom>
          <a:ln w="57150">
            <a:solidFill>
              <a:schemeClr val="bg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74035" y="3708124"/>
            <a:ext cx="1657933" cy="2315133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8349543">
            <a:off x="-703523" y="3349932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gradFill flip="none" rotWithShape="1">
                  <a:gsLst>
                    <a:gs pos="0">
                      <a:schemeClr val="bg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9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 RISES</a:t>
            </a:r>
            <a:endParaRPr lang="en-US" sz="2400" b="1" dirty="0">
              <a:gradFill flip="none" rotWithShape="1">
                <a:gsLst>
                  <a:gs pos="0">
                    <a:schemeClr val="bg1">
                      <a:lumMod val="50000"/>
                      <a:lumOff val="50000"/>
                    </a:schemeClr>
                  </a:gs>
                  <a:gs pos="100000">
                    <a:schemeClr val="tx1">
                      <a:lumMod val="95000"/>
                    </a:schemeClr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 rot="18349543">
            <a:off x="-33011" y="3376342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gradFill>
                  <a:gsLst>
                    <a:gs pos="0">
                      <a:schemeClr val="bg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95000"/>
                      </a:schemeClr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COSTS FALL</a:t>
            </a:r>
            <a:endParaRPr lang="en-US" sz="2400" b="1" dirty="0">
              <a:gradFill>
                <a:gsLst>
                  <a:gs pos="0">
                    <a:schemeClr val="bg1">
                      <a:lumMod val="50000"/>
                      <a:lumOff val="50000"/>
                    </a:schemeClr>
                  </a:gs>
                  <a:gs pos="100000">
                    <a:schemeClr val="tx1">
                      <a:lumMod val="95000"/>
                    </a:schemeClr>
                  </a:gs>
                </a:gsLst>
                <a:lin ang="162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gradFill>
                  <a:gsLst>
                    <a:gs pos="95800">
                      <a:schemeClr val="tx2">
                        <a:lumMod val="50000"/>
                      </a:schemeClr>
                    </a:gs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10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Steel Production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The </a:t>
            </a:r>
            <a:r>
              <a:rPr lang="en-US" sz="36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Bessemer-Kelly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Process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 pitchFamily="34" charset="0"/>
            </a:endParaRPr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86400" y="2052925"/>
            <a:ext cx="5128600" cy="4195481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Mass production of steel began with the introduction of a new process and machine created by two men known as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  <a:hlinkClick r:id="rId3"/>
              </a:rPr>
              <a:t>Sir Henry Bessemer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 (1813-1898) and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  <a:hlinkClick r:id="rId4"/>
              </a:rPr>
              <a:t>William Kelly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(1811-1888).</a:t>
            </a: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Bessemer innovated the industry of steel manufacturing with the development of the </a:t>
            </a:r>
            <a:r>
              <a:rPr lang="en-US" sz="1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Bessemer converter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, which was used in conjunction with Kelly’s </a:t>
            </a:r>
            <a:r>
              <a:rPr lang="en-US" sz="1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processes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, allowing iron to be converted into steel from the removal of the </a:t>
            </a:r>
            <a:r>
              <a:rPr lang="en-US" sz="1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iron’s impurities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.</a:t>
            </a: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The efficient and relatively inexpensive method of steel production led to the usage of the now common steel in several other applications, including new inventions and machinery.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</p:txBody>
      </p:sp>
      <p:pic>
        <p:nvPicPr>
          <p:cNvPr id="1026" name="Picture 2" descr="http://upload.wikimedia.org/wikipedia/commons/thumb/6/61/Bessemer_converter.jpg/300px-Bessemer_conver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5843660" y="4119562"/>
            <a:ext cx="2857500" cy="1933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File:Henry Bessem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5920537" y="1306974"/>
            <a:ext cx="2220718" cy="2553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 rot="20775234">
            <a:off x="4254500" y="1358901"/>
            <a:ext cx="19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</a:rPr>
              <a:t>Click for biographies.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itchFamily="66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181600" y="1771370"/>
            <a:ext cx="317500" cy="997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931891">
            <a:off x="6485626" y="894177"/>
            <a:ext cx="19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</a:rPr>
              <a:t>Sir Henry Bessemer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0682943">
            <a:off x="6738390" y="6026286"/>
            <a:ext cx="19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</a:rPr>
              <a:t>Bessemer Converter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Electricity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The </a:t>
            </a:r>
            <a:r>
              <a:rPr lang="en-US" sz="36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Results</a:t>
            </a:r>
            <a:endParaRPr lang="en-US" sz="3600" dirty="0">
              <a:latin typeface="Tw Cen MT Condensed" panose="020B0606020104020203" pitchFamily="34" charset="0"/>
            </a:endParaRPr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827701" y="2052925"/>
            <a:ext cx="5020650" cy="419548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Public lighting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would now be available due to electricity.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Along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with this, lighting 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for personal use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 by normal consumers and 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factories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 was now available.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Electronic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components, such as the </a:t>
            </a:r>
            <a:r>
              <a:rPr 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conveyor belt and 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electrical</a:t>
            </a:r>
            <a:r>
              <a:rPr 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 motors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, for factories were used as well for increased efficiency in production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. 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Electricity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was a new power source that, for many countries, began to replace the 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coal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 of the first Industrial Revolution in usage.</a:t>
            </a:r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</p:txBody>
      </p:sp>
      <p:pic>
        <p:nvPicPr>
          <p:cNvPr id="1026" name="Picture 2" descr="http://s3.amazonaws.com/static.texastribune.org/media/images/Coal-Hands_1_jpg_800x1000_q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2728">
            <a:off x="6024801" y="4043301"/>
            <a:ext cx="2678694" cy="1791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://upload.wikimedia.org/wikipedia/commons/thumb/2/29/Ford_assembly_line_-_1913.jpg/220px-Ford_assembly_line_-_19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115">
            <a:off x="6221149" y="1849437"/>
            <a:ext cx="2095500" cy="2219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 rot="1079244">
            <a:off x="6504267" y="1473676"/>
            <a:ext cx="255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</a:rPr>
              <a:t>Production line of automobiles.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479503">
            <a:off x="7621890" y="5697256"/>
            <a:ext cx="621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</a:rPr>
              <a:t>Coal.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Electricity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he </a:t>
            </a:r>
            <a:r>
              <a:rPr lang="en-US" sz="36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Subways</a:t>
            </a:r>
            <a:endParaRPr lang="en-US" sz="3600" dirty="0">
              <a:solidFill>
                <a:schemeClr val="accent4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idx="1"/>
          </p:nvPr>
        </p:nvSpPr>
        <p:spPr>
          <a:xfrm>
            <a:off x="827700" y="2052925"/>
            <a:ext cx="4334850" cy="4195481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Subways were also gradually being introduced and instituted within several countries.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These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subways were entities of a combination between the two sparks of the industrial revolution of 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steel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 and 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electricity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.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In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France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is the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  <a:hlinkClick r:id="rId3"/>
              </a:rPr>
              <a:t>Metropolitan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, and in </a:t>
            </a:r>
            <a:r>
              <a:rPr lang="en-US" dirty="0">
                <a:solidFill>
                  <a:srgbClr val="AA72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England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there is the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  <a:hlinkClick r:id="rId4"/>
              </a:rPr>
              <a:t>London Underground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</p:txBody>
      </p:sp>
      <p:pic>
        <p:nvPicPr>
          <p:cNvPr id="2050" name="Picture 2" descr="http://media.smashingmagazine.com/wp-content/uploads/uploader/images/signs/westminster-underground/full_westminster-sta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3649">
            <a:off x="5445159" y="3584986"/>
            <a:ext cx="3003122" cy="2076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http://www.traveljournals.net/pictures/l/15/155925-a-cool-metro-subway-sign-paris-franc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3566">
            <a:off x="5418004" y="1481587"/>
            <a:ext cx="2887895" cy="2163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 rot="1152866">
            <a:off x="6068596" y="1123471"/>
            <a:ext cx="2753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</a:rPr>
              <a:t>The Metropolitan in France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046775">
            <a:off x="6015077" y="5463574"/>
            <a:ext cx="3330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</a:rPr>
              <a:t>The Westminster Station in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</a:rPr>
              <a:t>England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9359585">
            <a:off x="3572995" y="5484107"/>
            <a:ext cx="222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</a:rPr>
              <a:t>Informational Pages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itchFamily="66" charset="0"/>
            </a:endParaRPr>
          </a:p>
        </p:txBody>
      </p:sp>
      <p:sp>
        <p:nvSpPr>
          <p:cNvPr id="3" name="Right Brace 2"/>
          <p:cNvSpPr/>
          <p:nvPr/>
        </p:nvSpPr>
        <p:spPr>
          <a:xfrm rot="3010063">
            <a:off x="4120739" y="4892887"/>
            <a:ext cx="460508" cy="1050928"/>
          </a:xfrm>
          <a:prstGeom prst="rightBrac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524" y="438914"/>
            <a:ext cx="7053542" cy="140053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Other Technological </a:t>
            </a:r>
            <a:r>
              <a:rPr lang="en-US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itchFamily="34" charset="0"/>
              </a:rPr>
              <a:t>Advances</a:t>
            </a:r>
            <a:endParaRPr lang="en-US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05890723"/>
              </p:ext>
            </p:extLst>
          </p:nvPr>
        </p:nvGraphicFramePr>
        <p:xfrm>
          <a:off x="723899" y="1282699"/>
          <a:ext cx="7743825" cy="5184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1484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ndustry Theme Euro">
      <a:dk1>
        <a:sysClr val="windowText" lastClr="212121"/>
      </a:dk1>
      <a:lt1>
        <a:sysClr val="window" lastClr="F2F2F2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FFFFFF"/>
      </a:hlink>
      <a:folHlink>
        <a:srgbClr val="FFFFFF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212121"/>
      </a:dk1>
      <a:lt1>
        <a:sysClr val="window" lastClr="F2F2F2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212121"/>
      </a:dk1>
      <a:lt1>
        <a:sysClr val="window" lastClr="F2F2F2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478CBB3-73F7-4AE4-8F66-D704F33A81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1033</TotalTime>
  <Words>1624</Words>
  <Application>Microsoft Office PowerPoint</Application>
  <PresentationFormat>On-screen Show (4:3)</PresentationFormat>
  <Paragraphs>220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Adobe Gothic Std B</vt:lpstr>
      <vt:lpstr>Wingdings 3</vt:lpstr>
      <vt:lpstr>Aharoni</vt:lpstr>
      <vt:lpstr>Arial</vt:lpstr>
      <vt:lpstr>Calibri</vt:lpstr>
      <vt:lpstr>Cambria</vt:lpstr>
      <vt:lpstr>Century Gothic</vt:lpstr>
      <vt:lpstr>Freestyle Script</vt:lpstr>
      <vt:lpstr>Gisha</vt:lpstr>
      <vt:lpstr>IrisUPC</vt:lpstr>
      <vt:lpstr>Kalinga</vt:lpstr>
      <vt:lpstr>Times New Roman</vt:lpstr>
      <vt:lpstr>Tw Cen MT</vt:lpstr>
      <vt:lpstr>Tw Cen MT Condensed</vt:lpstr>
      <vt:lpstr>Ion</vt:lpstr>
      <vt:lpstr>   Industry, Agriculture, and Demographic Change</vt:lpstr>
      <vt:lpstr>INDUSTRY    AGRICULTURE   DEMOGRAPHIC CHANGE</vt:lpstr>
      <vt:lpstr>The Second Industrial Revolution – Technology Timeline</vt:lpstr>
      <vt:lpstr>What sparked the Second Industrial Revolution?</vt:lpstr>
      <vt:lpstr>Steel Production The Results</vt:lpstr>
      <vt:lpstr>Steel Production The Bessemer-Kelly Process</vt:lpstr>
      <vt:lpstr>Electricity The Results</vt:lpstr>
      <vt:lpstr>Electricity The Subways</vt:lpstr>
      <vt:lpstr>Other Technological Advances</vt:lpstr>
      <vt:lpstr>Why was Germany so successful?</vt:lpstr>
      <vt:lpstr>Comparison of Leading Industrial Nations</vt:lpstr>
      <vt:lpstr>Industry of Other Nations</vt:lpstr>
      <vt:lpstr>Role of Agriculture</vt:lpstr>
      <vt:lpstr>PowerPoint Presentation</vt:lpstr>
      <vt:lpstr>Demographic Trends and Changes of the 19th century</vt:lpstr>
      <vt:lpstr>Demographic Transition</vt:lpstr>
      <vt:lpstr>The Review</vt:lpstr>
      <vt:lpstr>CORRECT</vt:lpstr>
      <vt:lpstr>WRONG</vt:lpstr>
      <vt:lpstr>Works Cited</vt:lpstr>
      <vt:lpstr>Pictures Used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25: Industry, Agriculture, and Demographic Change</dc:title>
  <dc:creator>Justin</dc:creator>
  <cp:lastModifiedBy>Justin Liu</cp:lastModifiedBy>
  <cp:revision>90</cp:revision>
  <cp:lastPrinted>2012-08-15T21:38:02Z</cp:lastPrinted>
  <dcterms:created xsi:type="dcterms:W3CDTF">2013-01-25T02:42:51Z</dcterms:created>
  <dcterms:modified xsi:type="dcterms:W3CDTF">2013-01-31T10:58:30Z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TC034172229991</vt:lpwstr>
  </property>
</Properties>
</file>